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46"/>
  </p:notesMasterIdLst>
  <p:handoutMasterIdLst>
    <p:handoutMasterId r:id="rId47"/>
  </p:handoutMasterIdLst>
  <p:sldIdLst>
    <p:sldId id="256" r:id="rId5"/>
    <p:sldId id="287" r:id="rId6"/>
    <p:sldId id="288" r:id="rId7"/>
    <p:sldId id="289" r:id="rId8"/>
    <p:sldId id="290" r:id="rId9"/>
    <p:sldId id="303" r:id="rId10"/>
    <p:sldId id="292" r:id="rId11"/>
    <p:sldId id="291" r:id="rId12"/>
    <p:sldId id="257" r:id="rId13"/>
    <p:sldId id="271" r:id="rId14"/>
    <p:sldId id="280" r:id="rId15"/>
    <p:sldId id="282" r:id="rId16"/>
    <p:sldId id="281" r:id="rId17"/>
    <p:sldId id="272" r:id="rId18"/>
    <p:sldId id="283" r:id="rId19"/>
    <p:sldId id="284" r:id="rId20"/>
    <p:sldId id="270" r:id="rId21"/>
    <p:sldId id="274" r:id="rId22"/>
    <p:sldId id="275" r:id="rId23"/>
    <p:sldId id="276" r:id="rId24"/>
    <p:sldId id="295" r:id="rId25"/>
    <p:sldId id="297" r:id="rId26"/>
    <p:sldId id="296" r:id="rId27"/>
    <p:sldId id="298" r:id="rId28"/>
    <p:sldId id="299" r:id="rId29"/>
    <p:sldId id="263" r:id="rId30"/>
    <p:sldId id="266" r:id="rId31"/>
    <p:sldId id="300" r:id="rId32"/>
    <p:sldId id="304" r:id="rId33"/>
    <p:sldId id="305" r:id="rId34"/>
    <p:sldId id="267" r:id="rId35"/>
    <p:sldId id="286" r:id="rId36"/>
    <p:sldId id="277" r:id="rId37"/>
    <p:sldId id="278" r:id="rId38"/>
    <p:sldId id="279" r:id="rId39"/>
    <p:sldId id="269" r:id="rId40"/>
    <p:sldId id="301" r:id="rId41"/>
    <p:sldId id="302" r:id="rId42"/>
    <p:sldId id="307" r:id="rId43"/>
    <p:sldId id="306" r:id="rId44"/>
    <p:sldId id="264" r:id="rId45"/>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86" autoAdjust="0"/>
    <p:restoredTop sz="96357" autoAdjust="0"/>
  </p:normalViewPr>
  <p:slideViewPr>
    <p:cSldViewPr snapToGrid="0">
      <p:cViewPr varScale="1">
        <p:scale>
          <a:sx n="116" d="100"/>
          <a:sy n="116" d="100"/>
        </p:scale>
        <p:origin x="426" y="108"/>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86" d="100"/>
          <a:sy n="86" d="100"/>
        </p:scale>
        <p:origin x="301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xmlns=""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xmlns=""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045D6DB-2694-44A4-9FCD-DB42297BCA37}" type="datetime1">
              <a:rPr lang="de-DE" smtClean="0"/>
              <a:t>23.09.2021</a:t>
            </a:fld>
            <a:endParaRPr lang="de-DE"/>
          </a:p>
        </p:txBody>
      </p:sp>
      <p:sp>
        <p:nvSpPr>
          <p:cNvPr id="4" name="Fußzeilenplatzhalter 3">
            <a:extLst>
              <a:ext uri="{FF2B5EF4-FFF2-40B4-BE49-F238E27FC236}">
                <a16:creationId xmlns:a16="http://schemas.microsoft.com/office/drawing/2014/main" xmlns=""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xmlns=""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1D13D6A-DFDD-4B27-9F53-83C0CD9331E8}" type="slidenum">
              <a:rPr lang="de-DE" smtClean="0"/>
              <a:t>‹Nr.›</a:t>
            </a:fld>
            <a:endParaRPr lang="de-DE"/>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2B9A182-19DB-40D4-B83D-3F8DED4B1E56}" type="datetime1">
              <a:rPr lang="de-DE" noProof="0" smtClean="0"/>
              <a:t>23.09.2021</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A1D7B6F-E65C-42E7-86A5-0A01C6C95227}" type="slidenum">
              <a:rPr lang="de-DE" noProof="0" smtClean="0"/>
              <a:t>‹Nr.›</a:t>
            </a:fld>
            <a:endParaRPr lang="de-DE" noProof="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1</a:t>
            </a:fld>
            <a:endParaRPr lang="de-DE" noProof="0"/>
          </a:p>
        </p:txBody>
      </p:sp>
    </p:spTree>
    <p:extLst>
      <p:ext uri="{BB962C8B-B14F-4D97-AF65-F5344CB8AC3E}">
        <p14:creationId xmlns:p14="http://schemas.microsoft.com/office/powerpoint/2010/main" val="1084664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17</a:t>
            </a:fld>
            <a:endParaRPr lang="de-DE" noProof="0"/>
          </a:p>
        </p:txBody>
      </p:sp>
    </p:spTree>
    <p:extLst>
      <p:ext uri="{BB962C8B-B14F-4D97-AF65-F5344CB8AC3E}">
        <p14:creationId xmlns:p14="http://schemas.microsoft.com/office/powerpoint/2010/main" val="3147062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18</a:t>
            </a:fld>
            <a:endParaRPr lang="de-DE" noProof="0"/>
          </a:p>
        </p:txBody>
      </p:sp>
    </p:spTree>
    <p:extLst>
      <p:ext uri="{BB962C8B-B14F-4D97-AF65-F5344CB8AC3E}">
        <p14:creationId xmlns:p14="http://schemas.microsoft.com/office/powerpoint/2010/main" val="3031232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19</a:t>
            </a:fld>
            <a:endParaRPr lang="de-DE" noProof="0"/>
          </a:p>
        </p:txBody>
      </p:sp>
    </p:spTree>
    <p:extLst>
      <p:ext uri="{BB962C8B-B14F-4D97-AF65-F5344CB8AC3E}">
        <p14:creationId xmlns:p14="http://schemas.microsoft.com/office/powerpoint/2010/main" val="4284349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20</a:t>
            </a:fld>
            <a:endParaRPr lang="de-DE" noProof="0"/>
          </a:p>
        </p:txBody>
      </p:sp>
    </p:spTree>
    <p:extLst>
      <p:ext uri="{BB962C8B-B14F-4D97-AF65-F5344CB8AC3E}">
        <p14:creationId xmlns:p14="http://schemas.microsoft.com/office/powerpoint/2010/main" val="2186041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21</a:t>
            </a:fld>
            <a:endParaRPr lang="de-DE" noProof="0"/>
          </a:p>
        </p:txBody>
      </p:sp>
    </p:spTree>
    <p:extLst>
      <p:ext uri="{BB962C8B-B14F-4D97-AF65-F5344CB8AC3E}">
        <p14:creationId xmlns:p14="http://schemas.microsoft.com/office/powerpoint/2010/main" val="3072560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22</a:t>
            </a:fld>
            <a:endParaRPr lang="de-DE" noProof="0"/>
          </a:p>
        </p:txBody>
      </p:sp>
    </p:spTree>
    <p:extLst>
      <p:ext uri="{BB962C8B-B14F-4D97-AF65-F5344CB8AC3E}">
        <p14:creationId xmlns:p14="http://schemas.microsoft.com/office/powerpoint/2010/main" val="4105478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23</a:t>
            </a:fld>
            <a:endParaRPr lang="de-DE" noProof="0"/>
          </a:p>
        </p:txBody>
      </p:sp>
    </p:spTree>
    <p:extLst>
      <p:ext uri="{BB962C8B-B14F-4D97-AF65-F5344CB8AC3E}">
        <p14:creationId xmlns:p14="http://schemas.microsoft.com/office/powerpoint/2010/main" val="402952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24</a:t>
            </a:fld>
            <a:endParaRPr lang="de-DE" noProof="0"/>
          </a:p>
        </p:txBody>
      </p:sp>
    </p:spTree>
    <p:extLst>
      <p:ext uri="{BB962C8B-B14F-4D97-AF65-F5344CB8AC3E}">
        <p14:creationId xmlns:p14="http://schemas.microsoft.com/office/powerpoint/2010/main" val="3517397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25</a:t>
            </a:fld>
            <a:endParaRPr lang="de-DE" noProof="0"/>
          </a:p>
        </p:txBody>
      </p:sp>
    </p:spTree>
    <p:extLst>
      <p:ext uri="{BB962C8B-B14F-4D97-AF65-F5344CB8AC3E}">
        <p14:creationId xmlns:p14="http://schemas.microsoft.com/office/powerpoint/2010/main" val="1148942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26</a:t>
            </a:fld>
            <a:endParaRPr lang="de-DE" noProof="0"/>
          </a:p>
        </p:txBody>
      </p:sp>
    </p:spTree>
    <p:extLst>
      <p:ext uri="{BB962C8B-B14F-4D97-AF65-F5344CB8AC3E}">
        <p14:creationId xmlns:p14="http://schemas.microsoft.com/office/powerpoint/2010/main" val="54741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9</a:t>
            </a:fld>
            <a:endParaRPr lang="de-DE" noProof="0"/>
          </a:p>
        </p:txBody>
      </p:sp>
    </p:spTree>
    <p:extLst>
      <p:ext uri="{BB962C8B-B14F-4D97-AF65-F5344CB8AC3E}">
        <p14:creationId xmlns:p14="http://schemas.microsoft.com/office/powerpoint/2010/main" val="397231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27</a:t>
            </a:fld>
            <a:endParaRPr lang="de-DE" noProof="0"/>
          </a:p>
        </p:txBody>
      </p:sp>
    </p:spTree>
    <p:extLst>
      <p:ext uri="{BB962C8B-B14F-4D97-AF65-F5344CB8AC3E}">
        <p14:creationId xmlns:p14="http://schemas.microsoft.com/office/powerpoint/2010/main" val="3586085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28</a:t>
            </a:fld>
            <a:endParaRPr lang="de-DE" noProof="0"/>
          </a:p>
        </p:txBody>
      </p:sp>
    </p:spTree>
    <p:extLst>
      <p:ext uri="{BB962C8B-B14F-4D97-AF65-F5344CB8AC3E}">
        <p14:creationId xmlns:p14="http://schemas.microsoft.com/office/powerpoint/2010/main" val="2804830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29</a:t>
            </a:fld>
            <a:endParaRPr lang="de-DE" noProof="0"/>
          </a:p>
        </p:txBody>
      </p:sp>
    </p:spTree>
    <p:extLst>
      <p:ext uri="{BB962C8B-B14F-4D97-AF65-F5344CB8AC3E}">
        <p14:creationId xmlns:p14="http://schemas.microsoft.com/office/powerpoint/2010/main" val="1428377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30</a:t>
            </a:fld>
            <a:endParaRPr lang="de-DE" noProof="0"/>
          </a:p>
        </p:txBody>
      </p:sp>
    </p:spTree>
    <p:extLst>
      <p:ext uri="{BB962C8B-B14F-4D97-AF65-F5344CB8AC3E}">
        <p14:creationId xmlns:p14="http://schemas.microsoft.com/office/powerpoint/2010/main" val="2862132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31</a:t>
            </a:fld>
            <a:endParaRPr lang="de-DE" noProof="0"/>
          </a:p>
        </p:txBody>
      </p:sp>
    </p:spTree>
    <p:extLst>
      <p:ext uri="{BB962C8B-B14F-4D97-AF65-F5344CB8AC3E}">
        <p14:creationId xmlns:p14="http://schemas.microsoft.com/office/powerpoint/2010/main" val="574085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32</a:t>
            </a:fld>
            <a:endParaRPr lang="de-DE" noProof="0"/>
          </a:p>
        </p:txBody>
      </p:sp>
    </p:spTree>
    <p:extLst>
      <p:ext uri="{BB962C8B-B14F-4D97-AF65-F5344CB8AC3E}">
        <p14:creationId xmlns:p14="http://schemas.microsoft.com/office/powerpoint/2010/main" val="3667216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33</a:t>
            </a:fld>
            <a:endParaRPr lang="de-DE" noProof="0"/>
          </a:p>
        </p:txBody>
      </p:sp>
    </p:spTree>
    <p:extLst>
      <p:ext uri="{BB962C8B-B14F-4D97-AF65-F5344CB8AC3E}">
        <p14:creationId xmlns:p14="http://schemas.microsoft.com/office/powerpoint/2010/main" val="1555705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34</a:t>
            </a:fld>
            <a:endParaRPr lang="de-DE" noProof="0"/>
          </a:p>
        </p:txBody>
      </p:sp>
    </p:spTree>
    <p:extLst>
      <p:ext uri="{BB962C8B-B14F-4D97-AF65-F5344CB8AC3E}">
        <p14:creationId xmlns:p14="http://schemas.microsoft.com/office/powerpoint/2010/main" val="942688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35</a:t>
            </a:fld>
            <a:endParaRPr lang="de-DE" noProof="0"/>
          </a:p>
        </p:txBody>
      </p:sp>
    </p:spTree>
    <p:extLst>
      <p:ext uri="{BB962C8B-B14F-4D97-AF65-F5344CB8AC3E}">
        <p14:creationId xmlns:p14="http://schemas.microsoft.com/office/powerpoint/2010/main" val="4008718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36</a:t>
            </a:fld>
            <a:endParaRPr lang="de-DE" noProof="0"/>
          </a:p>
        </p:txBody>
      </p:sp>
    </p:spTree>
    <p:extLst>
      <p:ext uri="{BB962C8B-B14F-4D97-AF65-F5344CB8AC3E}">
        <p14:creationId xmlns:p14="http://schemas.microsoft.com/office/powerpoint/2010/main" val="1663658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10</a:t>
            </a:fld>
            <a:endParaRPr lang="de-DE" noProof="0"/>
          </a:p>
        </p:txBody>
      </p:sp>
    </p:spTree>
    <p:extLst>
      <p:ext uri="{BB962C8B-B14F-4D97-AF65-F5344CB8AC3E}">
        <p14:creationId xmlns:p14="http://schemas.microsoft.com/office/powerpoint/2010/main" val="230970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37</a:t>
            </a:fld>
            <a:endParaRPr lang="de-DE" noProof="0"/>
          </a:p>
        </p:txBody>
      </p:sp>
    </p:spTree>
    <p:extLst>
      <p:ext uri="{BB962C8B-B14F-4D97-AF65-F5344CB8AC3E}">
        <p14:creationId xmlns:p14="http://schemas.microsoft.com/office/powerpoint/2010/main" val="28476914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38</a:t>
            </a:fld>
            <a:endParaRPr lang="de-DE" noProof="0"/>
          </a:p>
        </p:txBody>
      </p:sp>
    </p:spTree>
    <p:extLst>
      <p:ext uri="{BB962C8B-B14F-4D97-AF65-F5344CB8AC3E}">
        <p14:creationId xmlns:p14="http://schemas.microsoft.com/office/powerpoint/2010/main" val="3326929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40</a:t>
            </a:fld>
            <a:endParaRPr lang="de-DE" noProof="0"/>
          </a:p>
        </p:txBody>
      </p:sp>
    </p:spTree>
    <p:extLst>
      <p:ext uri="{BB962C8B-B14F-4D97-AF65-F5344CB8AC3E}">
        <p14:creationId xmlns:p14="http://schemas.microsoft.com/office/powerpoint/2010/main" val="773811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41</a:t>
            </a:fld>
            <a:endParaRPr lang="de-DE" noProof="0"/>
          </a:p>
        </p:txBody>
      </p:sp>
    </p:spTree>
    <p:extLst>
      <p:ext uri="{BB962C8B-B14F-4D97-AF65-F5344CB8AC3E}">
        <p14:creationId xmlns:p14="http://schemas.microsoft.com/office/powerpoint/2010/main" val="2623627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11</a:t>
            </a:fld>
            <a:endParaRPr lang="de-DE" noProof="0"/>
          </a:p>
        </p:txBody>
      </p:sp>
    </p:spTree>
    <p:extLst>
      <p:ext uri="{BB962C8B-B14F-4D97-AF65-F5344CB8AC3E}">
        <p14:creationId xmlns:p14="http://schemas.microsoft.com/office/powerpoint/2010/main" val="865548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12</a:t>
            </a:fld>
            <a:endParaRPr lang="de-DE" noProof="0"/>
          </a:p>
        </p:txBody>
      </p:sp>
    </p:spTree>
    <p:extLst>
      <p:ext uri="{BB962C8B-B14F-4D97-AF65-F5344CB8AC3E}">
        <p14:creationId xmlns:p14="http://schemas.microsoft.com/office/powerpoint/2010/main" val="2823319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13</a:t>
            </a:fld>
            <a:endParaRPr lang="de-DE" noProof="0"/>
          </a:p>
        </p:txBody>
      </p:sp>
    </p:spTree>
    <p:extLst>
      <p:ext uri="{BB962C8B-B14F-4D97-AF65-F5344CB8AC3E}">
        <p14:creationId xmlns:p14="http://schemas.microsoft.com/office/powerpoint/2010/main" val="1946226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14</a:t>
            </a:fld>
            <a:endParaRPr lang="de-DE" noProof="0"/>
          </a:p>
        </p:txBody>
      </p:sp>
    </p:spTree>
    <p:extLst>
      <p:ext uri="{BB962C8B-B14F-4D97-AF65-F5344CB8AC3E}">
        <p14:creationId xmlns:p14="http://schemas.microsoft.com/office/powerpoint/2010/main" val="1989024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15</a:t>
            </a:fld>
            <a:endParaRPr lang="de-DE" noProof="0"/>
          </a:p>
        </p:txBody>
      </p:sp>
    </p:spTree>
    <p:extLst>
      <p:ext uri="{BB962C8B-B14F-4D97-AF65-F5344CB8AC3E}">
        <p14:creationId xmlns:p14="http://schemas.microsoft.com/office/powerpoint/2010/main" val="1949549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BA1D7B6F-E65C-42E7-86A5-0A01C6C95227}" type="slidenum">
              <a:rPr lang="de-DE" noProof="0" smtClean="0"/>
              <a:t>16</a:t>
            </a:fld>
            <a:endParaRPr lang="de-DE" noProof="0"/>
          </a:p>
        </p:txBody>
      </p:sp>
    </p:spTree>
    <p:extLst>
      <p:ext uri="{BB962C8B-B14F-4D97-AF65-F5344CB8AC3E}">
        <p14:creationId xmlns:p14="http://schemas.microsoft.com/office/powerpoint/2010/main" val="2027304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grpSp>
        <p:nvGrpSpPr>
          <p:cNvPr id="25" name="Grafik 23">
            <a:extLst>
              <a:ext uri="{FF2B5EF4-FFF2-40B4-BE49-F238E27FC236}">
                <a16:creationId xmlns:a16="http://schemas.microsoft.com/office/drawing/2014/main" xmlns="" id="{47C3B2E9-ECBE-41AD-AEEB-38E82FC382A0}"/>
              </a:ext>
            </a:extLst>
          </p:cNvPr>
          <p:cNvGrpSpPr/>
          <p:nvPr/>
        </p:nvGrpSpPr>
        <p:grpSpPr>
          <a:xfrm>
            <a:off x="-12700" y="-12700"/>
            <a:ext cx="12212320" cy="6882130"/>
            <a:chOff x="-12700" y="-12700"/>
            <a:chExt cx="12212320" cy="6882130"/>
          </a:xfrm>
        </p:grpSpPr>
        <p:sp>
          <p:nvSpPr>
            <p:cNvPr id="38" name="Freihandform: Form 37">
              <a:extLst>
                <a:ext uri="{FF2B5EF4-FFF2-40B4-BE49-F238E27FC236}">
                  <a16:creationId xmlns:a16="http://schemas.microsoft.com/office/drawing/2014/main" xmlns=""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pPr rtl="0"/>
              <a:endParaRPr lang="de-DE" noProof="0"/>
            </a:p>
          </p:txBody>
        </p:sp>
        <p:sp>
          <p:nvSpPr>
            <p:cNvPr id="40" name="Freihandform: Form 39">
              <a:extLst>
                <a:ext uri="{FF2B5EF4-FFF2-40B4-BE49-F238E27FC236}">
                  <a16:creationId xmlns:a16="http://schemas.microsoft.com/office/drawing/2014/main" xmlns=""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pPr rtl="0"/>
              <a:endParaRPr lang="de-DE" noProof="0"/>
            </a:p>
          </p:txBody>
        </p:sp>
        <p:sp>
          <p:nvSpPr>
            <p:cNvPr id="41" name="Freihandform: Form 40">
              <a:extLst>
                <a:ext uri="{FF2B5EF4-FFF2-40B4-BE49-F238E27FC236}">
                  <a16:creationId xmlns:a16="http://schemas.microsoft.com/office/drawing/2014/main" xmlns=""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pPr rtl="0"/>
              <a:endParaRPr lang="de-DE" noProof="0"/>
            </a:p>
          </p:txBody>
        </p:sp>
        <p:sp>
          <p:nvSpPr>
            <p:cNvPr id="36" name="Freihandform: Form 35">
              <a:extLst>
                <a:ext uri="{FF2B5EF4-FFF2-40B4-BE49-F238E27FC236}">
                  <a16:creationId xmlns:a16="http://schemas.microsoft.com/office/drawing/2014/main" xmlns=""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pPr rtl="0"/>
              <a:endParaRPr lang="de-DE" noProof="0"/>
            </a:p>
          </p:txBody>
        </p:sp>
        <p:sp>
          <p:nvSpPr>
            <p:cNvPr id="37" name="Freihandform: Form 36">
              <a:extLst>
                <a:ext uri="{FF2B5EF4-FFF2-40B4-BE49-F238E27FC236}">
                  <a16:creationId xmlns:a16="http://schemas.microsoft.com/office/drawing/2014/main" xmlns=""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pPr rtl="0"/>
              <a:endParaRPr lang="de-DE" noProof="0"/>
            </a:p>
          </p:txBody>
        </p:sp>
        <p:sp>
          <p:nvSpPr>
            <p:cNvPr id="39" name="Freihandform: Form 38">
              <a:extLst>
                <a:ext uri="{FF2B5EF4-FFF2-40B4-BE49-F238E27FC236}">
                  <a16:creationId xmlns:a16="http://schemas.microsoft.com/office/drawing/2014/main" xmlns=""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pPr rtl="0"/>
              <a:endParaRPr lang="de-DE" noProof="0"/>
            </a:p>
          </p:txBody>
        </p:sp>
        <p:sp>
          <p:nvSpPr>
            <p:cNvPr id="26" name="Freihandform: Form 25">
              <a:extLst>
                <a:ext uri="{FF2B5EF4-FFF2-40B4-BE49-F238E27FC236}">
                  <a16:creationId xmlns:a16="http://schemas.microsoft.com/office/drawing/2014/main" xmlns=""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pPr rtl="0"/>
              <a:endParaRPr lang="de-DE" noProof="0"/>
            </a:p>
          </p:txBody>
        </p:sp>
        <p:sp>
          <p:nvSpPr>
            <p:cNvPr id="27" name="Freihandform: Form 26">
              <a:extLst>
                <a:ext uri="{FF2B5EF4-FFF2-40B4-BE49-F238E27FC236}">
                  <a16:creationId xmlns:a16="http://schemas.microsoft.com/office/drawing/2014/main" xmlns=""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pPr rtl="0"/>
              <a:endParaRPr lang="de-DE" noProof="0"/>
            </a:p>
          </p:txBody>
        </p:sp>
        <p:sp>
          <p:nvSpPr>
            <p:cNvPr id="28" name="Freihandform: Form 27">
              <a:extLst>
                <a:ext uri="{FF2B5EF4-FFF2-40B4-BE49-F238E27FC236}">
                  <a16:creationId xmlns:a16="http://schemas.microsoft.com/office/drawing/2014/main" xmlns=""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cstate="email">
                <a:extLst>
                  <a:ext uri="{28A0092B-C50C-407E-A947-70E740481C1C}">
                    <a14:useLocalDpi xmlns:a14="http://schemas.microsoft.com/office/drawing/2010/main"/>
                  </a:ext>
                </a:extLst>
              </a:blip>
              <a:srcRect/>
              <a:stretch>
                <a:fillRect l="8684" b="7644"/>
              </a:stretch>
            </a:blipFill>
            <a:ln w="12700" cap="flat">
              <a:noFill/>
              <a:prstDash val="solid"/>
              <a:miter/>
            </a:ln>
          </p:spPr>
          <p:txBody>
            <a:bodyPr rtlCol="0" anchor="ctr"/>
            <a:lstStyle/>
            <a:p>
              <a:pPr rtl="0"/>
              <a:endParaRPr lang="de-DE" noProof="0"/>
            </a:p>
          </p:txBody>
        </p:sp>
        <p:sp>
          <p:nvSpPr>
            <p:cNvPr id="29" name="Freihandform: Form 28">
              <a:extLst>
                <a:ext uri="{FF2B5EF4-FFF2-40B4-BE49-F238E27FC236}">
                  <a16:creationId xmlns:a16="http://schemas.microsoft.com/office/drawing/2014/main" xmlns=""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cstate="email">
                <a:extLst>
                  <a:ext uri="{28A0092B-C50C-407E-A947-70E740481C1C}">
                    <a14:useLocalDpi xmlns:a14="http://schemas.microsoft.com/office/drawing/2010/main"/>
                  </a:ext>
                </a:extLst>
              </a:blip>
              <a:srcRect/>
              <a:stretch>
                <a:fillRect t="15838" r="1073"/>
              </a:stretch>
            </a:blipFill>
            <a:ln w="12700" cap="flat">
              <a:noFill/>
              <a:prstDash val="solid"/>
              <a:miter/>
            </a:ln>
          </p:spPr>
          <p:txBody>
            <a:bodyPr rtlCol="0" anchor="ctr"/>
            <a:lstStyle/>
            <a:p>
              <a:pPr rtl="0"/>
              <a:endParaRPr lang="de-DE" noProof="0"/>
            </a:p>
          </p:txBody>
        </p:sp>
        <p:sp>
          <p:nvSpPr>
            <p:cNvPr id="30" name="Freihandform: Form 29">
              <a:extLst>
                <a:ext uri="{FF2B5EF4-FFF2-40B4-BE49-F238E27FC236}">
                  <a16:creationId xmlns:a16="http://schemas.microsoft.com/office/drawing/2014/main" xmlns=""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cstate="email">
                <a:extLst>
                  <a:ext uri="{28A0092B-C50C-407E-A947-70E740481C1C}">
                    <a14:useLocalDpi xmlns:a14="http://schemas.microsoft.com/office/drawing/2010/main"/>
                  </a:ext>
                </a:extLst>
              </a:blip>
              <a:srcRect/>
              <a:stretch>
                <a:fillRect t="11183" r="13010"/>
              </a:stretch>
            </a:blipFill>
            <a:ln w="12700" cap="flat">
              <a:noFill/>
              <a:prstDash val="solid"/>
              <a:miter/>
            </a:ln>
          </p:spPr>
          <p:txBody>
            <a:bodyPr rtlCol="0" anchor="ctr"/>
            <a:lstStyle/>
            <a:p>
              <a:pPr rtl="0"/>
              <a:endParaRPr lang="de-DE" noProof="0"/>
            </a:p>
          </p:txBody>
        </p:sp>
        <p:sp>
          <p:nvSpPr>
            <p:cNvPr id="31" name="Freihandform: Form 30">
              <a:extLst>
                <a:ext uri="{FF2B5EF4-FFF2-40B4-BE49-F238E27FC236}">
                  <a16:creationId xmlns:a16="http://schemas.microsoft.com/office/drawing/2014/main" xmlns=""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pPr rtl="0"/>
              <a:endParaRPr lang="de-DE" noProof="0"/>
            </a:p>
          </p:txBody>
        </p:sp>
        <p:sp>
          <p:nvSpPr>
            <p:cNvPr id="32" name="Freihandform: Form 31">
              <a:extLst>
                <a:ext uri="{FF2B5EF4-FFF2-40B4-BE49-F238E27FC236}">
                  <a16:creationId xmlns:a16="http://schemas.microsoft.com/office/drawing/2014/main" xmlns=""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pPr rtl="0"/>
              <a:endParaRPr lang="de-DE" noProof="0"/>
            </a:p>
          </p:txBody>
        </p:sp>
        <p:sp>
          <p:nvSpPr>
            <p:cNvPr id="33" name="Freihandform: Form 32">
              <a:extLst>
                <a:ext uri="{FF2B5EF4-FFF2-40B4-BE49-F238E27FC236}">
                  <a16:creationId xmlns:a16="http://schemas.microsoft.com/office/drawing/2014/main" xmlns=""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pPr rtl="0"/>
              <a:endParaRPr lang="de-DE" noProof="0"/>
            </a:p>
          </p:txBody>
        </p:sp>
        <p:sp>
          <p:nvSpPr>
            <p:cNvPr id="35" name="Freihandform: Form 34">
              <a:extLst>
                <a:ext uri="{FF2B5EF4-FFF2-40B4-BE49-F238E27FC236}">
                  <a16:creationId xmlns:a16="http://schemas.microsoft.com/office/drawing/2014/main" xmlns=""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pPr rtl="0"/>
              <a:endParaRPr lang="de-DE" noProof="0"/>
            </a:p>
          </p:txBody>
        </p:sp>
      </p:grpSp>
      <p:sp>
        <p:nvSpPr>
          <p:cNvPr id="3" name="Untertitel 2">
            <a:extLst>
              <a:ext uri="{FF2B5EF4-FFF2-40B4-BE49-F238E27FC236}">
                <a16:creationId xmlns:a16="http://schemas.microsoft.com/office/drawing/2014/main" xmlns="" id="{14E79CE3-6B36-4090-99A1-F1D0E79B4276}"/>
              </a:ext>
            </a:extLst>
          </p:cNvPr>
          <p:cNvSpPr>
            <a:spLocks noGrp="1"/>
          </p:cNvSpPr>
          <p:nvPr>
            <p:ph type="subTitle" idx="1" hasCustomPrompt="1"/>
          </p:nvPr>
        </p:nvSpPr>
        <p:spPr>
          <a:xfrm rot="720000">
            <a:off x="8126323" y="5127866"/>
            <a:ext cx="3963590" cy="858767"/>
          </a:xfrm>
        </p:spPr>
        <p:txBody>
          <a:bodyPr rtlCol="0"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MASTER DURCH KLICKEN BEARBEITEN</a:t>
            </a:r>
          </a:p>
        </p:txBody>
      </p:sp>
      <p:sp>
        <p:nvSpPr>
          <p:cNvPr id="42" name="Bildplatzhalter 26">
            <a:extLst>
              <a:ext uri="{FF2B5EF4-FFF2-40B4-BE49-F238E27FC236}">
                <a16:creationId xmlns:a16="http://schemas.microsoft.com/office/drawing/2014/main" xmlns="" id="{C109A47C-99A8-42F1-AF6B-F5CB08E6BC97}"/>
              </a:ext>
            </a:extLst>
          </p:cNvPr>
          <p:cNvSpPr>
            <a:spLocks noGrp="1"/>
          </p:cNvSpPr>
          <p:nvPr>
            <p:ph type="pic" sz="quarter" idx="15" hasCustomPrompt="1"/>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rtlCol="0" anchor="ctr" anchorCtr="0">
            <a:normAutofit/>
          </a:bodyPr>
          <a:lstStyle>
            <a:lvl1pPr marL="0" indent="0" algn="ctr">
              <a:buNone/>
              <a:defRPr sz="1400"/>
            </a:lvl1pPr>
          </a:lstStyle>
          <a:p>
            <a:pPr rtl="0"/>
            <a:r>
              <a:rPr lang="de-DE" noProof="0"/>
              <a:t>Klicken Sie, um ein Bild hinzuzufügen.</a:t>
            </a:r>
          </a:p>
        </p:txBody>
      </p:sp>
      <p:sp>
        <p:nvSpPr>
          <p:cNvPr id="2" name="Titel 1">
            <a:extLst>
              <a:ext uri="{FF2B5EF4-FFF2-40B4-BE49-F238E27FC236}">
                <a16:creationId xmlns:a16="http://schemas.microsoft.com/office/drawing/2014/main" xmlns="" id="{4B92DD61-4420-4806-AA96-2BCD8FCA8CA4}"/>
              </a:ext>
            </a:extLst>
          </p:cNvPr>
          <p:cNvSpPr>
            <a:spLocks noGrp="1"/>
          </p:cNvSpPr>
          <p:nvPr>
            <p:ph type="ctrTitle" hasCustomPrompt="1"/>
          </p:nvPr>
        </p:nvSpPr>
        <p:spPr>
          <a:xfrm rot="840000">
            <a:off x="7262451" y="2726139"/>
            <a:ext cx="4851352" cy="1827069"/>
          </a:xfrm>
        </p:spPr>
        <p:txBody>
          <a:bodyPr rtlCol="0" anchor="ctr" anchorCtr="0">
            <a:normAutofit/>
          </a:bodyPr>
          <a:lstStyle>
            <a:lvl1pPr algn="l">
              <a:defRPr sz="5500">
                <a:solidFill>
                  <a:schemeClr val="bg1"/>
                </a:solidFill>
              </a:defRPr>
            </a:lvl1pPr>
          </a:lstStyle>
          <a:p>
            <a:pPr rtl="0"/>
            <a:r>
              <a:rPr lang="de-DE" noProof="0"/>
              <a:t>Titel der</a:t>
            </a:r>
            <a:br>
              <a:rPr lang="de-DE" noProof="0"/>
            </a:br>
            <a:r>
              <a:rPr lang="de-DE" noProof="0"/>
              <a:t>Präsentation</a:t>
            </a:r>
          </a:p>
        </p:txBody>
      </p:sp>
      <p:sp>
        <p:nvSpPr>
          <p:cNvPr id="45" name="Textplatzhalter 44">
            <a:extLst>
              <a:ext uri="{FF2B5EF4-FFF2-40B4-BE49-F238E27FC236}">
                <a16:creationId xmlns:a16="http://schemas.microsoft.com/office/drawing/2014/main" xmlns="" id="{01A16A82-6F5C-4DAC-A624-CA3711A1B027}"/>
              </a:ext>
            </a:extLst>
          </p:cNvPr>
          <p:cNvSpPr>
            <a:spLocks noGrp="1"/>
          </p:cNvSpPr>
          <p:nvPr>
            <p:ph type="body" sz="quarter" idx="16" hasCustomPrompt="1"/>
          </p:nvPr>
        </p:nvSpPr>
        <p:spPr>
          <a:xfrm rot="720000">
            <a:off x="9571721" y="580664"/>
            <a:ext cx="1391775" cy="858837"/>
          </a:xfrm>
        </p:spPr>
        <p:txBody>
          <a:bodyPr rtlCol="0">
            <a:normAutofit/>
          </a:bodyPr>
          <a:lstStyle>
            <a:lvl1pPr marL="0" indent="0" algn="ctr">
              <a:buNone/>
              <a:defRPr sz="2600" b="1">
                <a:solidFill>
                  <a:schemeClr val="bg1"/>
                </a:solidFill>
              </a:defRPr>
            </a:lvl1pPr>
          </a:lstStyle>
          <a:p>
            <a:pPr lvl="0" rtl="0"/>
            <a:r>
              <a:rPr lang="de-DE" noProof="0"/>
              <a:t>MONAT</a:t>
            </a:r>
            <a:br>
              <a:rPr lang="de-DE" noProof="0"/>
            </a:br>
            <a:r>
              <a:rPr lang="de-DE"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nkeschönfolie">
    <p:spTree>
      <p:nvGrpSpPr>
        <p:cNvPr id="1" name=""/>
        <p:cNvGrpSpPr/>
        <p:nvPr/>
      </p:nvGrpSpPr>
      <p:grpSpPr>
        <a:xfrm>
          <a:off x="0" y="0"/>
          <a:ext cx="0" cy="0"/>
          <a:chOff x="0" y="0"/>
          <a:chExt cx="0" cy="0"/>
        </a:xfrm>
      </p:grpSpPr>
      <p:grpSp>
        <p:nvGrpSpPr>
          <p:cNvPr id="40" name="Grafik 35">
            <a:extLst>
              <a:ext uri="{FF2B5EF4-FFF2-40B4-BE49-F238E27FC236}">
                <a16:creationId xmlns:a16="http://schemas.microsoft.com/office/drawing/2014/main" xmlns="" id="{B00A1772-2B8D-4677-8511-3E067F67A72F}"/>
              </a:ext>
            </a:extLst>
          </p:cNvPr>
          <p:cNvGrpSpPr/>
          <p:nvPr userDrawn="1"/>
        </p:nvGrpSpPr>
        <p:grpSpPr>
          <a:xfrm>
            <a:off x="6678503" y="1430186"/>
            <a:ext cx="5526208" cy="2613848"/>
            <a:chOff x="6678503" y="665690"/>
            <a:chExt cx="5526208" cy="2613848"/>
          </a:xfrm>
        </p:grpSpPr>
        <p:sp>
          <p:nvSpPr>
            <p:cNvPr id="42" name="Freihandform: Form 41">
              <a:extLst>
                <a:ext uri="{FF2B5EF4-FFF2-40B4-BE49-F238E27FC236}">
                  <a16:creationId xmlns:a16="http://schemas.microsoft.com/office/drawing/2014/main" xmlns=""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pPr rtl="0"/>
              <a:endParaRPr lang="de-DE" noProof="0"/>
            </a:p>
          </p:txBody>
        </p:sp>
        <p:sp>
          <p:nvSpPr>
            <p:cNvPr id="41" name="Freihandform: Form 40">
              <a:extLst>
                <a:ext uri="{FF2B5EF4-FFF2-40B4-BE49-F238E27FC236}">
                  <a16:creationId xmlns:a16="http://schemas.microsoft.com/office/drawing/2014/main" xmlns=""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pPr rtl="0"/>
              <a:endParaRPr lang="de-DE" noProof="0"/>
            </a:p>
          </p:txBody>
        </p:sp>
      </p:grpSp>
      <p:sp>
        <p:nvSpPr>
          <p:cNvPr id="14" name="Freihandform: Form 13">
            <a:extLst>
              <a:ext uri="{FF2B5EF4-FFF2-40B4-BE49-F238E27FC236}">
                <a16:creationId xmlns:a16="http://schemas.microsoft.com/office/drawing/2014/main" xmlns=""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pPr rtl="0"/>
            <a:endParaRPr lang="de-DE" noProof="0"/>
          </a:p>
        </p:txBody>
      </p:sp>
      <p:sp>
        <p:nvSpPr>
          <p:cNvPr id="10" name="Freihandform: Form 9">
            <a:extLst>
              <a:ext uri="{FF2B5EF4-FFF2-40B4-BE49-F238E27FC236}">
                <a16:creationId xmlns:a16="http://schemas.microsoft.com/office/drawing/2014/main" xmlns=""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pPr rtl="0"/>
            <a:endParaRPr lang="de-DE" noProof="0"/>
          </a:p>
        </p:txBody>
      </p:sp>
      <p:sp>
        <p:nvSpPr>
          <p:cNvPr id="12" name="Freihandform: Form 11">
            <a:extLst>
              <a:ext uri="{FF2B5EF4-FFF2-40B4-BE49-F238E27FC236}">
                <a16:creationId xmlns:a16="http://schemas.microsoft.com/office/drawing/2014/main" xmlns=""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rtl="0"/>
            <a:endParaRPr lang="de-DE" noProof="0"/>
          </a:p>
        </p:txBody>
      </p:sp>
      <p:sp>
        <p:nvSpPr>
          <p:cNvPr id="16" name="Freihandform: Form 15">
            <a:extLst>
              <a:ext uri="{FF2B5EF4-FFF2-40B4-BE49-F238E27FC236}">
                <a16:creationId xmlns:a16="http://schemas.microsoft.com/office/drawing/2014/main" xmlns=""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pPr rtl="0"/>
            <a:endParaRPr lang="de-DE" noProof="0"/>
          </a:p>
        </p:txBody>
      </p:sp>
      <p:sp>
        <p:nvSpPr>
          <p:cNvPr id="9" name="Freihandform: Form 8">
            <a:extLst>
              <a:ext uri="{FF2B5EF4-FFF2-40B4-BE49-F238E27FC236}">
                <a16:creationId xmlns:a16="http://schemas.microsoft.com/office/drawing/2014/main" xmlns=""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cstate="email">
              <a:extLst>
                <a:ext uri="{28A0092B-C50C-407E-A947-70E740481C1C}">
                  <a14:useLocalDpi xmlns:a14="http://schemas.microsoft.com/office/drawing/2010/main"/>
                </a:ext>
              </a:extLst>
            </a:blip>
            <a:srcRect/>
            <a:stretch>
              <a:fillRect t="16306" r="1769"/>
            </a:stretch>
          </a:blipFill>
          <a:ln w="12700" cap="flat">
            <a:noFill/>
            <a:prstDash val="solid"/>
            <a:miter/>
          </a:ln>
        </p:spPr>
        <p:txBody>
          <a:bodyPr rtlCol="0" anchor="ctr"/>
          <a:lstStyle/>
          <a:p>
            <a:pPr rtl="0"/>
            <a:endParaRPr lang="de-DE" noProof="0"/>
          </a:p>
        </p:txBody>
      </p:sp>
      <p:sp>
        <p:nvSpPr>
          <p:cNvPr id="11" name="Freihandform: Form 10">
            <a:extLst>
              <a:ext uri="{FF2B5EF4-FFF2-40B4-BE49-F238E27FC236}">
                <a16:creationId xmlns:a16="http://schemas.microsoft.com/office/drawing/2014/main" xmlns=""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cstate="email">
              <a:extLst>
                <a:ext uri="{28A0092B-C50C-407E-A947-70E740481C1C}">
                  <a14:useLocalDpi xmlns:a14="http://schemas.microsoft.com/office/drawing/2010/main"/>
                </a:ext>
              </a:extLst>
            </a:blip>
            <a:srcRect/>
            <a:stretch>
              <a:fillRect l="10612" b="10062"/>
            </a:stretch>
          </a:blipFill>
          <a:ln w="12700" cap="flat">
            <a:noFill/>
            <a:prstDash val="solid"/>
            <a:miter/>
          </a:ln>
        </p:spPr>
        <p:txBody>
          <a:bodyPr rtlCol="0" anchor="ctr"/>
          <a:lstStyle/>
          <a:p>
            <a:pPr rtl="0"/>
            <a:endParaRPr lang="de-DE" noProof="0"/>
          </a:p>
        </p:txBody>
      </p:sp>
      <p:sp>
        <p:nvSpPr>
          <p:cNvPr id="13" name="Freihandform: Form 12">
            <a:extLst>
              <a:ext uri="{FF2B5EF4-FFF2-40B4-BE49-F238E27FC236}">
                <a16:creationId xmlns:a16="http://schemas.microsoft.com/office/drawing/2014/main" xmlns=""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cstate="email">
              <a:extLst>
                <a:ext uri="{28A0092B-C50C-407E-A947-70E740481C1C}">
                  <a14:useLocalDpi xmlns:a14="http://schemas.microsoft.com/office/drawing/2010/main"/>
                </a:ext>
              </a:extLst>
            </a:blip>
            <a:srcRect/>
            <a:stretch>
              <a:fillRect t="6186" r="8111"/>
            </a:stretch>
          </a:blipFill>
          <a:ln w="12700" cap="flat">
            <a:noFill/>
            <a:prstDash val="solid"/>
            <a:miter/>
          </a:ln>
        </p:spPr>
        <p:txBody>
          <a:bodyPr rtlCol="0" anchor="ctr"/>
          <a:lstStyle/>
          <a:p>
            <a:pPr rtl="0"/>
            <a:endParaRPr lang="de-DE" noProof="0"/>
          </a:p>
        </p:txBody>
      </p:sp>
      <p:sp>
        <p:nvSpPr>
          <p:cNvPr id="15" name="Freihandform: Form 14">
            <a:extLst>
              <a:ext uri="{FF2B5EF4-FFF2-40B4-BE49-F238E27FC236}">
                <a16:creationId xmlns:a16="http://schemas.microsoft.com/office/drawing/2014/main" xmlns=""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pPr rtl="0"/>
            <a:endParaRPr lang="de-DE" noProof="0"/>
          </a:p>
        </p:txBody>
      </p:sp>
      <p:sp>
        <p:nvSpPr>
          <p:cNvPr id="21" name="Titel 1">
            <a:extLst>
              <a:ext uri="{FF2B5EF4-FFF2-40B4-BE49-F238E27FC236}">
                <a16:creationId xmlns:a16="http://schemas.microsoft.com/office/drawing/2014/main" xmlns="" id="{380A7FB8-9381-48A6-9B35-958A6319C88F}"/>
              </a:ext>
            </a:extLst>
          </p:cNvPr>
          <p:cNvSpPr>
            <a:spLocks noGrp="1"/>
          </p:cNvSpPr>
          <p:nvPr>
            <p:ph type="title" hasCustomPrompt="1"/>
          </p:nvPr>
        </p:nvSpPr>
        <p:spPr>
          <a:xfrm rot="840000">
            <a:off x="7388594" y="2045086"/>
            <a:ext cx="4821219" cy="1325563"/>
          </a:xfrm>
        </p:spPr>
        <p:txBody>
          <a:bodyPr rtlCol="0">
            <a:normAutofit/>
          </a:bodyPr>
          <a:lstStyle>
            <a:lvl1pPr algn="ctr">
              <a:defRPr sz="5500">
                <a:solidFill>
                  <a:schemeClr val="bg1"/>
                </a:solidFill>
              </a:defRPr>
            </a:lvl1pPr>
          </a:lstStyle>
          <a:p>
            <a:pPr rtl="0"/>
            <a:r>
              <a:rPr lang="de-DE" noProof="0"/>
              <a:t>Vielen Dank!</a:t>
            </a:r>
          </a:p>
        </p:txBody>
      </p:sp>
      <p:grpSp>
        <p:nvGrpSpPr>
          <p:cNvPr id="23" name="Grafik 21">
            <a:extLst>
              <a:ext uri="{FF2B5EF4-FFF2-40B4-BE49-F238E27FC236}">
                <a16:creationId xmlns:a16="http://schemas.microsoft.com/office/drawing/2014/main" xmlns="" id="{D5BA1DFF-80CB-48BB-B37F-4E2BCFC360C5}"/>
              </a:ext>
            </a:extLst>
          </p:cNvPr>
          <p:cNvGrpSpPr/>
          <p:nvPr/>
        </p:nvGrpSpPr>
        <p:grpSpPr>
          <a:xfrm>
            <a:off x="-12667" y="718133"/>
            <a:ext cx="6444343" cy="6146228"/>
            <a:chOff x="-12667" y="718133"/>
            <a:chExt cx="6444343" cy="6146228"/>
          </a:xfrm>
        </p:grpSpPr>
        <p:sp>
          <p:nvSpPr>
            <p:cNvPr id="24" name="Freihandform: Form 23">
              <a:extLst>
                <a:ext uri="{FF2B5EF4-FFF2-40B4-BE49-F238E27FC236}">
                  <a16:creationId xmlns:a16="http://schemas.microsoft.com/office/drawing/2014/main" xmlns=""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pPr rtl="0"/>
              <a:endParaRPr lang="de-DE" noProof="0"/>
            </a:p>
          </p:txBody>
        </p:sp>
        <p:sp>
          <p:nvSpPr>
            <p:cNvPr id="25" name="Freihandform: Form 24">
              <a:extLst>
                <a:ext uri="{FF2B5EF4-FFF2-40B4-BE49-F238E27FC236}">
                  <a16:creationId xmlns:a16="http://schemas.microsoft.com/office/drawing/2014/main" xmlns=""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pPr rtl="0"/>
              <a:endParaRPr lang="de-DE" noProof="0"/>
            </a:p>
          </p:txBody>
        </p:sp>
        <p:sp>
          <p:nvSpPr>
            <p:cNvPr id="27" name="Freihandform: Form 26">
              <a:extLst>
                <a:ext uri="{FF2B5EF4-FFF2-40B4-BE49-F238E27FC236}">
                  <a16:creationId xmlns:a16="http://schemas.microsoft.com/office/drawing/2014/main" xmlns=""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pPr rtl="0"/>
              <a:endParaRPr lang="de-DE" noProof="0"/>
            </a:p>
          </p:txBody>
        </p:sp>
      </p:grpSp>
      <p:sp>
        <p:nvSpPr>
          <p:cNvPr id="30" name="Bildplatzhalter 28">
            <a:extLst>
              <a:ext uri="{FF2B5EF4-FFF2-40B4-BE49-F238E27FC236}">
                <a16:creationId xmlns:a16="http://schemas.microsoft.com/office/drawing/2014/main" xmlns="" id="{F9A3D860-4FE0-494E-B1EC-0DC1F2574D44}"/>
              </a:ext>
            </a:extLst>
          </p:cNvPr>
          <p:cNvSpPr>
            <a:spLocks noGrp="1"/>
          </p:cNvSpPr>
          <p:nvPr>
            <p:ph type="pic" sz="quarter" idx="13" hasCustomPrompt="1"/>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rtlCol="0" anchor="ctr" anchorCtr="0">
            <a:normAutofit/>
          </a:bodyPr>
          <a:lstStyle>
            <a:lvl1pPr marL="0" indent="0" algn="ctr">
              <a:buNone/>
              <a:defRPr sz="1400"/>
            </a:lvl1pPr>
          </a:lstStyle>
          <a:p>
            <a:pPr rtl="0"/>
            <a:r>
              <a:rPr lang="de-DE" noProof="0"/>
              <a:t>Klicken Sie, um ein Bild hinzuzufügen.</a:t>
            </a:r>
          </a:p>
        </p:txBody>
      </p:sp>
      <p:sp>
        <p:nvSpPr>
          <p:cNvPr id="35" name="Textplatzhalter 34">
            <a:extLst>
              <a:ext uri="{FF2B5EF4-FFF2-40B4-BE49-F238E27FC236}">
                <a16:creationId xmlns:a16="http://schemas.microsoft.com/office/drawing/2014/main" xmlns="" id="{D53A16E5-EEB1-409A-9BF4-71F08DF7BF95}"/>
              </a:ext>
            </a:extLst>
          </p:cNvPr>
          <p:cNvSpPr>
            <a:spLocks noGrp="1"/>
          </p:cNvSpPr>
          <p:nvPr>
            <p:ph type="body" sz="quarter" idx="14" hasCustomPrompt="1"/>
          </p:nvPr>
        </p:nvSpPr>
        <p:spPr>
          <a:xfrm rot="720000">
            <a:off x="8526498" y="4052877"/>
            <a:ext cx="3689627" cy="642938"/>
          </a:xfrm>
        </p:spPr>
        <p:txBody>
          <a:bodyPr rtlCol="0"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rtl="0"/>
            <a:r>
              <a:rPr lang="de-DE" noProof="0"/>
              <a:t>Textmasterformate bearbeiten</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grpSp>
        <p:nvGrpSpPr>
          <p:cNvPr id="25" name="Grafik 23">
            <a:extLst>
              <a:ext uri="{FF2B5EF4-FFF2-40B4-BE49-F238E27FC236}">
                <a16:creationId xmlns:a16="http://schemas.microsoft.com/office/drawing/2014/main" xmlns="" id="{47C3B2E9-ECBE-41AD-AEEB-38E82FC382A0}"/>
              </a:ext>
            </a:extLst>
          </p:cNvPr>
          <p:cNvGrpSpPr/>
          <p:nvPr/>
        </p:nvGrpSpPr>
        <p:grpSpPr>
          <a:xfrm>
            <a:off x="-12700" y="-12700"/>
            <a:ext cx="12212320" cy="6882130"/>
            <a:chOff x="-12700" y="-12700"/>
            <a:chExt cx="12212320" cy="6882130"/>
          </a:xfrm>
        </p:grpSpPr>
        <p:sp>
          <p:nvSpPr>
            <p:cNvPr id="38" name="Freihandform: Form 37">
              <a:extLst>
                <a:ext uri="{FF2B5EF4-FFF2-40B4-BE49-F238E27FC236}">
                  <a16:creationId xmlns:a16="http://schemas.microsoft.com/office/drawing/2014/main" xmlns=""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pPr rtl="0"/>
              <a:endParaRPr lang="de-DE" noProof="0"/>
            </a:p>
          </p:txBody>
        </p:sp>
        <p:sp>
          <p:nvSpPr>
            <p:cNvPr id="40" name="Freihandform: Form 39">
              <a:extLst>
                <a:ext uri="{FF2B5EF4-FFF2-40B4-BE49-F238E27FC236}">
                  <a16:creationId xmlns:a16="http://schemas.microsoft.com/office/drawing/2014/main" xmlns=""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pPr rtl="0"/>
              <a:endParaRPr lang="de-DE" noProof="0"/>
            </a:p>
          </p:txBody>
        </p:sp>
        <p:sp>
          <p:nvSpPr>
            <p:cNvPr id="41" name="Freihandform: Form 40">
              <a:extLst>
                <a:ext uri="{FF2B5EF4-FFF2-40B4-BE49-F238E27FC236}">
                  <a16:creationId xmlns:a16="http://schemas.microsoft.com/office/drawing/2014/main" xmlns=""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pPr rtl="0"/>
              <a:endParaRPr lang="de-DE" noProof="0"/>
            </a:p>
          </p:txBody>
        </p:sp>
        <p:sp>
          <p:nvSpPr>
            <p:cNvPr id="36" name="Freihandform: Form 35">
              <a:extLst>
                <a:ext uri="{FF2B5EF4-FFF2-40B4-BE49-F238E27FC236}">
                  <a16:creationId xmlns:a16="http://schemas.microsoft.com/office/drawing/2014/main" xmlns=""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pPr rtl="0"/>
              <a:endParaRPr lang="de-DE" noProof="0"/>
            </a:p>
          </p:txBody>
        </p:sp>
        <p:sp>
          <p:nvSpPr>
            <p:cNvPr id="37" name="Freihandform: Form 36">
              <a:extLst>
                <a:ext uri="{FF2B5EF4-FFF2-40B4-BE49-F238E27FC236}">
                  <a16:creationId xmlns:a16="http://schemas.microsoft.com/office/drawing/2014/main" xmlns=""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pPr rtl="0"/>
              <a:endParaRPr lang="de-DE" noProof="0"/>
            </a:p>
          </p:txBody>
        </p:sp>
        <p:sp>
          <p:nvSpPr>
            <p:cNvPr id="39" name="Freihandform: Form 38">
              <a:extLst>
                <a:ext uri="{FF2B5EF4-FFF2-40B4-BE49-F238E27FC236}">
                  <a16:creationId xmlns:a16="http://schemas.microsoft.com/office/drawing/2014/main" xmlns=""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pPr rtl="0"/>
              <a:endParaRPr lang="de-DE" noProof="0"/>
            </a:p>
          </p:txBody>
        </p:sp>
        <p:sp>
          <p:nvSpPr>
            <p:cNvPr id="26" name="Freihandform: Form 25">
              <a:extLst>
                <a:ext uri="{FF2B5EF4-FFF2-40B4-BE49-F238E27FC236}">
                  <a16:creationId xmlns:a16="http://schemas.microsoft.com/office/drawing/2014/main" xmlns=""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pPr rtl="0"/>
              <a:endParaRPr lang="de-DE" noProof="0"/>
            </a:p>
          </p:txBody>
        </p:sp>
        <p:sp>
          <p:nvSpPr>
            <p:cNvPr id="27" name="Freihandform: Form 26">
              <a:extLst>
                <a:ext uri="{FF2B5EF4-FFF2-40B4-BE49-F238E27FC236}">
                  <a16:creationId xmlns:a16="http://schemas.microsoft.com/office/drawing/2014/main" xmlns=""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pPr rtl="0"/>
              <a:endParaRPr lang="de-DE" noProof="0"/>
            </a:p>
          </p:txBody>
        </p:sp>
        <p:sp>
          <p:nvSpPr>
            <p:cNvPr id="28" name="Freihandform: Form 27">
              <a:extLst>
                <a:ext uri="{FF2B5EF4-FFF2-40B4-BE49-F238E27FC236}">
                  <a16:creationId xmlns:a16="http://schemas.microsoft.com/office/drawing/2014/main" xmlns=""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cstate="email">
                <a:extLst>
                  <a:ext uri="{28A0092B-C50C-407E-A947-70E740481C1C}">
                    <a14:useLocalDpi xmlns:a14="http://schemas.microsoft.com/office/drawing/2010/main"/>
                  </a:ext>
                </a:extLst>
              </a:blip>
              <a:srcRect/>
              <a:stretch>
                <a:fillRect l="8684" b="7644"/>
              </a:stretch>
            </a:blipFill>
            <a:ln w="12700" cap="flat">
              <a:noFill/>
              <a:prstDash val="solid"/>
              <a:miter/>
            </a:ln>
          </p:spPr>
          <p:txBody>
            <a:bodyPr rtlCol="0" anchor="ctr"/>
            <a:lstStyle/>
            <a:p>
              <a:pPr rtl="0"/>
              <a:endParaRPr lang="de-DE" noProof="0"/>
            </a:p>
          </p:txBody>
        </p:sp>
        <p:sp>
          <p:nvSpPr>
            <p:cNvPr id="29" name="Freihandform: Form 28">
              <a:extLst>
                <a:ext uri="{FF2B5EF4-FFF2-40B4-BE49-F238E27FC236}">
                  <a16:creationId xmlns:a16="http://schemas.microsoft.com/office/drawing/2014/main" xmlns=""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cstate="email">
                <a:extLst>
                  <a:ext uri="{28A0092B-C50C-407E-A947-70E740481C1C}">
                    <a14:useLocalDpi xmlns:a14="http://schemas.microsoft.com/office/drawing/2010/main"/>
                  </a:ext>
                </a:extLst>
              </a:blip>
              <a:srcRect/>
              <a:stretch>
                <a:fillRect t="15838" r="1073"/>
              </a:stretch>
            </a:blipFill>
            <a:ln w="12700" cap="flat">
              <a:noFill/>
              <a:prstDash val="solid"/>
              <a:miter/>
            </a:ln>
          </p:spPr>
          <p:txBody>
            <a:bodyPr rtlCol="0" anchor="ctr"/>
            <a:lstStyle/>
            <a:p>
              <a:pPr rtl="0"/>
              <a:endParaRPr lang="de-DE" noProof="0"/>
            </a:p>
          </p:txBody>
        </p:sp>
        <p:sp>
          <p:nvSpPr>
            <p:cNvPr id="30" name="Freihandform: Form 29">
              <a:extLst>
                <a:ext uri="{FF2B5EF4-FFF2-40B4-BE49-F238E27FC236}">
                  <a16:creationId xmlns:a16="http://schemas.microsoft.com/office/drawing/2014/main" xmlns=""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cstate="email">
                <a:extLst>
                  <a:ext uri="{28A0092B-C50C-407E-A947-70E740481C1C}">
                    <a14:useLocalDpi xmlns:a14="http://schemas.microsoft.com/office/drawing/2010/main"/>
                  </a:ext>
                </a:extLst>
              </a:blip>
              <a:srcRect/>
              <a:stretch>
                <a:fillRect t="11183" r="13010"/>
              </a:stretch>
            </a:blipFill>
            <a:ln w="12700" cap="flat">
              <a:noFill/>
              <a:prstDash val="solid"/>
              <a:miter/>
            </a:ln>
          </p:spPr>
          <p:txBody>
            <a:bodyPr rtlCol="0" anchor="ctr"/>
            <a:lstStyle/>
            <a:p>
              <a:pPr rtl="0"/>
              <a:endParaRPr lang="de-DE" noProof="0"/>
            </a:p>
          </p:txBody>
        </p:sp>
        <p:sp>
          <p:nvSpPr>
            <p:cNvPr id="31" name="Freihandform: Form 30">
              <a:extLst>
                <a:ext uri="{FF2B5EF4-FFF2-40B4-BE49-F238E27FC236}">
                  <a16:creationId xmlns:a16="http://schemas.microsoft.com/office/drawing/2014/main" xmlns=""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pPr rtl="0"/>
              <a:endParaRPr lang="de-DE" noProof="0"/>
            </a:p>
          </p:txBody>
        </p:sp>
        <p:sp>
          <p:nvSpPr>
            <p:cNvPr id="32" name="Freihandform: Form 31">
              <a:extLst>
                <a:ext uri="{FF2B5EF4-FFF2-40B4-BE49-F238E27FC236}">
                  <a16:creationId xmlns:a16="http://schemas.microsoft.com/office/drawing/2014/main" xmlns=""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pPr rtl="0"/>
              <a:endParaRPr lang="de-DE" noProof="0"/>
            </a:p>
          </p:txBody>
        </p:sp>
        <p:sp>
          <p:nvSpPr>
            <p:cNvPr id="33" name="Freihandform: Form 32">
              <a:extLst>
                <a:ext uri="{FF2B5EF4-FFF2-40B4-BE49-F238E27FC236}">
                  <a16:creationId xmlns:a16="http://schemas.microsoft.com/office/drawing/2014/main" xmlns=""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pPr rtl="0"/>
              <a:endParaRPr lang="de-DE" noProof="0"/>
            </a:p>
          </p:txBody>
        </p:sp>
        <p:sp>
          <p:nvSpPr>
            <p:cNvPr id="35" name="Freihandform: Form 34">
              <a:extLst>
                <a:ext uri="{FF2B5EF4-FFF2-40B4-BE49-F238E27FC236}">
                  <a16:creationId xmlns:a16="http://schemas.microsoft.com/office/drawing/2014/main" xmlns=""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pPr rtl="0"/>
              <a:endParaRPr lang="de-DE" noProof="0"/>
            </a:p>
          </p:txBody>
        </p:sp>
      </p:grpSp>
      <p:sp>
        <p:nvSpPr>
          <p:cNvPr id="2" name="Titel 1">
            <a:extLst>
              <a:ext uri="{FF2B5EF4-FFF2-40B4-BE49-F238E27FC236}">
                <a16:creationId xmlns:a16="http://schemas.microsoft.com/office/drawing/2014/main" xmlns="" id="{4B92DD61-4420-4806-AA96-2BCD8FCA8CA4}"/>
              </a:ext>
            </a:extLst>
          </p:cNvPr>
          <p:cNvSpPr>
            <a:spLocks noGrp="1"/>
          </p:cNvSpPr>
          <p:nvPr>
            <p:ph type="ctrTitle" hasCustomPrompt="1"/>
          </p:nvPr>
        </p:nvSpPr>
        <p:spPr>
          <a:xfrm rot="21020577">
            <a:off x="630442" y="2818995"/>
            <a:ext cx="4851352" cy="1827069"/>
          </a:xfrm>
        </p:spPr>
        <p:txBody>
          <a:bodyPr rtlCol="0" anchor="ctr" anchorCtr="0">
            <a:normAutofit/>
          </a:bodyPr>
          <a:lstStyle>
            <a:lvl1pPr algn="l">
              <a:defRPr sz="5500">
                <a:solidFill>
                  <a:schemeClr val="bg1"/>
                </a:solidFill>
              </a:defRPr>
            </a:lvl1pPr>
          </a:lstStyle>
          <a:p>
            <a:pPr rtl="0"/>
            <a:r>
              <a:rPr lang="de-DE" noProof="0"/>
              <a:t>Titel der</a:t>
            </a:r>
            <a:br>
              <a:rPr lang="de-DE" noProof="0"/>
            </a:br>
            <a:r>
              <a:rPr lang="de-DE" noProof="0"/>
              <a:t>Präsentation</a:t>
            </a:r>
          </a:p>
        </p:txBody>
      </p:sp>
      <p:sp>
        <p:nvSpPr>
          <p:cNvPr id="23" name="Untertitel 2">
            <a:extLst>
              <a:ext uri="{FF2B5EF4-FFF2-40B4-BE49-F238E27FC236}">
                <a16:creationId xmlns:a16="http://schemas.microsoft.com/office/drawing/2014/main" xmlns="" id="{EEDE58A0-A534-4BA6-A842-9291BD21B3B3}"/>
              </a:ext>
            </a:extLst>
          </p:cNvPr>
          <p:cNvSpPr>
            <a:spLocks noGrp="1"/>
          </p:cNvSpPr>
          <p:nvPr>
            <p:ph type="subTitle" idx="1" hasCustomPrompt="1"/>
          </p:nvPr>
        </p:nvSpPr>
        <p:spPr>
          <a:xfrm rot="853085">
            <a:off x="7075878" y="2826510"/>
            <a:ext cx="4975641" cy="1655762"/>
          </a:xfrm>
        </p:spPr>
        <p:txBody>
          <a:bodyPr rtlCol="0"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grpSp>
        <p:nvGrpSpPr>
          <p:cNvPr id="11" name="Grafik 9">
            <a:extLst>
              <a:ext uri="{FF2B5EF4-FFF2-40B4-BE49-F238E27FC236}">
                <a16:creationId xmlns:a16="http://schemas.microsoft.com/office/drawing/2014/main" xmlns="" id="{DBE053F1-F4AB-44C9-AD59-A25E78B48A3F}"/>
              </a:ext>
            </a:extLst>
          </p:cNvPr>
          <p:cNvGrpSpPr/>
          <p:nvPr/>
        </p:nvGrpSpPr>
        <p:grpSpPr>
          <a:xfrm>
            <a:off x="1980240" y="520107"/>
            <a:ext cx="10219389" cy="6350602"/>
            <a:chOff x="1980240" y="520107"/>
            <a:chExt cx="10219389" cy="6350602"/>
          </a:xfrm>
        </p:grpSpPr>
        <p:sp>
          <p:nvSpPr>
            <p:cNvPr id="12" name="Freihandform: Form 11">
              <a:extLst>
                <a:ext uri="{FF2B5EF4-FFF2-40B4-BE49-F238E27FC236}">
                  <a16:creationId xmlns:a16="http://schemas.microsoft.com/office/drawing/2014/main" xmlns=""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pPr rtl="0"/>
              <a:endParaRPr lang="de-DE" noProof="0"/>
            </a:p>
          </p:txBody>
        </p:sp>
        <p:sp>
          <p:nvSpPr>
            <p:cNvPr id="13" name="Freihandform: Form 12">
              <a:extLst>
                <a:ext uri="{FF2B5EF4-FFF2-40B4-BE49-F238E27FC236}">
                  <a16:creationId xmlns:a16="http://schemas.microsoft.com/office/drawing/2014/main" xmlns=""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pPr rtl="0"/>
              <a:endParaRPr lang="de-DE" noProof="0"/>
            </a:p>
          </p:txBody>
        </p:sp>
        <p:sp>
          <p:nvSpPr>
            <p:cNvPr id="14" name="Freihandform: Form 13">
              <a:extLst>
                <a:ext uri="{FF2B5EF4-FFF2-40B4-BE49-F238E27FC236}">
                  <a16:creationId xmlns:a16="http://schemas.microsoft.com/office/drawing/2014/main" xmlns=""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pPr rtl="0"/>
              <a:endParaRPr lang="de-DE" noProof="0"/>
            </a:p>
          </p:txBody>
        </p:sp>
      </p:grpSp>
      <p:grpSp>
        <p:nvGrpSpPr>
          <p:cNvPr id="31" name="Grafik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ihandform: Form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de-DE" noProof="0"/>
            </a:p>
          </p:txBody>
        </p:sp>
        <p:sp>
          <p:nvSpPr>
            <p:cNvPr id="33" name="Freihandform: Form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de-DE" noProof="0"/>
            </a:p>
          </p:txBody>
        </p:sp>
      </p:grpSp>
      <p:sp>
        <p:nvSpPr>
          <p:cNvPr id="25" name="Grafik 23">
            <a:extLst>
              <a:ext uri="{FF2B5EF4-FFF2-40B4-BE49-F238E27FC236}">
                <a16:creationId xmlns:a16="http://schemas.microsoft.com/office/drawing/2014/main" xmlns=""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de-DE" noProof="0"/>
          </a:p>
        </p:txBody>
      </p:sp>
      <p:sp>
        <p:nvSpPr>
          <p:cNvPr id="4" name="Datumsplatzhalt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rtlCol="0"/>
          <a:lstStyle/>
          <a:p>
            <a:pPr rtl="0"/>
            <a:r>
              <a:rPr lang="de-DE" noProof="0"/>
              <a:t>TT.MM.20XX</a:t>
            </a:r>
          </a:p>
        </p:txBody>
      </p:sp>
      <p:sp>
        <p:nvSpPr>
          <p:cNvPr id="5" name="Fußzeilenplatzhalt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rtlCol="0"/>
          <a:lstStyle/>
          <a:p>
            <a:pPr rtl="0"/>
            <a:r>
              <a:rPr lang="de-DE" noProof="0"/>
              <a:t>FUSSZEILE HINZUFÜGEN</a:t>
            </a:r>
          </a:p>
        </p:txBody>
      </p:sp>
      <p:sp>
        <p:nvSpPr>
          <p:cNvPr id="6" name="Foliennummernplatzhalter 5">
            <a:extLst>
              <a:ext uri="{FF2B5EF4-FFF2-40B4-BE49-F238E27FC236}">
                <a16:creationId xmlns:a16="http://schemas.microsoft.com/office/drawing/2014/main" xmlns="" id="{DEEE2D3F-1F8E-4C9F-BCD1-F9FFC39C8F40}"/>
              </a:ext>
            </a:extLst>
          </p:cNvPr>
          <p:cNvSpPr>
            <a:spLocks noGrp="1"/>
          </p:cNvSpPr>
          <p:nvPr>
            <p:ph type="sldNum" sz="quarter" idx="12"/>
          </p:nvPr>
        </p:nvSpPr>
        <p:spPr>
          <a:xfrm>
            <a:off x="11163742" y="5945824"/>
            <a:ext cx="792000" cy="365125"/>
          </a:xfrm>
        </p:spPr>
        <p:txBody>
          <a:bodyPr rtlCol="0"/>
          <a:lstStyle/>
          <a:p>
            <a:pPr rtl="0"/>
            <a:fld id="{98C0CDE5-970C-4CC4-BF43-0DA127E73E82}" type="slidenum">
              <a:rPr lang="de-DE" noProof="0" smtClean="0"/>
              <a:t>‹Nr.›</a:t>
            </a:fld>
            <a:endParaRPr lang="de-DE" noProof="0"/>
          </a:p>
        </p:txBody>
      </p:sp>
      <p:sp>
        <p:nvSpPr>
          <p:cNvPr id="8" name="Grafik 6">
            <a:extLst>
              <a:ext uri="{FF2B5EF4-FFF2-40B4-BE49-F238E27FC236}">
                <a16:creationId xmlns:a16="http://schemas.microsoft.com/office/drawing/2014/main" xmlns=""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de-DE" noProof="0"/>
          </a:p>
        </p:txBody>
      </p:sp>
      <p:sp>
        <p:nvSpPr>
          <p:cNvPr id="2" name="Titel 1">
            <a:extLst>
              <a:ext uri="{FF2B5EF4-FFF2-40B4-BE49-F238E27FC236}">
                <a16:creationId xmlns:a16="http://schemas.microsoft.com/office/drawing/2014/main" xmlns="" id="{F3955EAF-4D26-452F-BE4D-A9B580AC9283}"/>
              </a:ext>
            </a:extLst>
          </p:cNvPr>
          <p:cNvSpPr>
            <a:spLocks noGrp="1"/>
          </p:cNvSpPr>
          <p:nvPr>
            <p:ph type="title" hasCustomPrompt="1"/>
          </p:nvPr>
        </p:nvSpPr>
        <p:spPr>
          <a:xfrm rot="-360000">
            <a:off x="803491" y="1001491"/>
            <a:ext cx="4065084" cy="700842"/>
          </a:xfrm>
        </p:spPr>
        <p:txBody>
          <a:bodyPr rtlCol="0">
            <a:normAutofit/>
          </a:bodyPr>
          <a:lstStyle>
            <a:lvl1pPr>
              <a:defRPr sz="4000" b="1">
                <a:solidFill>
                  <a:schemeClr val="bg1"/>
                </a:solidFill>
              </a:defRPr>
            </a:lvl1pPr>
          </a:lstStyle>
          <a:p>
            <a:pPr rtl="0"/>
            <a:r>
              <a:rPr lang="de-DE" noProof="0"/>
              <a:t>Trennlinienfolie</a:t>
            </a:r>
          </a:p>
        </p:txBody>
      </p:sp>
      <p:grpSp>
        <p:nvGrpSpPr>
          <p:cNvPr id="26" name="Grafik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ihandform: Form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de-DE" noProof="0"/>
            </a:p>
          </p:txBody>
        </p:sp>
        <p:sp>
          <p:nvSpPr>
            <p:cNvPr id="28" name="Freihandform: Form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de-DE" noProof="0"/>
            </a:p>
          </p:txBody>
        </p:sp>
        <p:sp>
          <p:nvSpPr>
            <p:cNvPr id="29" name="Freihandform: Form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cstate="email">
                <a:extLst>
                  <a:ext uri="{28A0092B-C50C-407E-A947-70E740481C1C}">
                    <a14:useLocalDpi xmlns:a14="http://schemas.microsoft.com/office/drawing/2010/main"/>
                  </a:ext>
                </a:extLst>
              </a:blip>
              <a:srcRect/>
              <a:stretch>
                <a:fillRect t="19266" r="1773"/>
              </a:stretch>
            </a:blipFill>
            <a:ln w="12705" cap="flat">
              <a:noFill/>
              <a:prstDash val="solid"/>
              <a:miter/>
            </a:ln>
          </p:spPr>
          <p:txBody>
            <a:bodyPr rtlCol="0" anchor="ctr"/>
            <a:lstStyle/>
            <a:p>
              <a:pPr rtl="0"/>
              <a:endParaRPr lang="de-DE" noProof="0"/>
            </a:p>
          </p:txBody>
        </p:sp>
        <p:sp>
          <p:nvSpPr>
            <p:cNvPr id="30" name="Freihandform: Form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cstate="email">
                <a:extLst>
                  <a:ext uri="{28A0092B-C50C-407E-A947-70E740481C1C}">
                    <a14:useLocalDpi xmlns:a14="http://schemas.microsoft.com/office/drawing/2010/main"/>
                  </a:ext>
                </a:extLst>
              </a:blip>
              <a:srcRect/>
              <a:stretch>
                <a:fillRect l="9984" b="9279"/>
              </a:stretch>
            </a:blipFill>
            <a:ln w="12705" cap="flat">
              <a:noFill/>
              <a:prstDash val="solid"/>
              <a:miter/>
            </a:ln>
          </p:spPr>
          <p:txBody>
            <a:bodyPr rtlCol="0" anchor="ctr"/>
            <a:lstStyle/>
            <a:p>
              <a:pPr rtl="0"/>
              <a:endParaRPr lang="de-DE" noProof="0"/>
            </a:p>
          </p:txBody>
        </p:sp>
      </p:grpSp>
      <p:sp>
        <p:nvSpPr>
          <p:cNvPr id="21" name="Textplatzhalter 2">
            <a:extLst>
              <a:ext uri="{FF2B5EF4-FFF2-40B4-BE49-F238E27FC236}">
                <a16:creationId xmlns:a16="http://schemas.microsoft.com/office/drawing/2014/main" xmlns="" id="{E88D0B4A-E9EE-4F17-AF07-687763131457}"/>
              </a:ext>
            </a:extLst>
          </p:cNvPr>
          <p:cNvSpPr>
            <a:spLocks noGrp="1"/>
          </p:cNvSpPr>
          <p:nvPr>
            <p:ph type="body" idx="1" hasCustomPrompt="1"/>
          </p:nvPr>
        </p:nvSpPr>
        <p:spPr>
          <a:xfrm>
            <a:off x="3961075" y="3345999"/>
            <a:ext cx="7319700" cy="1500187"/>
          </a:xfrm>
        </p:spPr>
        <p:txBody>
          <a:bodyPr rtlCol="0">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pSp>
        <p:nvGrpSpPr>
          <p:cNvPr id="31" name="Grafik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ihandform: Form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de-DE" noProof="0"/>
            </a:p>
          </p:txBody>
        </p:sp>
        <p:sp>
          <p:nvSpPr>
            <p:cNvPr id="33" name="Freihandform: Form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de-DE" noProof="0"/>
            </a:p>
          </p:txBody>
        </p:sp>
      </p:grpSp>
      <p:sp>
        <p:nvSpPr>
          <p:cNvPr id="25" name="Grafik 23">
            <a:extLst>
              <a:ext uri="{FF2B5EF4-FFF2-40B4-BE49-F238E27FC236}">
                <a16:creationId xmlns:a16="http://schemas.microsoft.com/office/drawing/2014/main" xmlns=""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de-DE" noProof="0"/>
          </a:p>
        </p:txBody>
      </p:sp>
      <p:sp>
        <p:nvSpPr>
          <p:cNvPr id="4" name="Datumsplatzhalt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rtlCol="0"/>
          <a:lstStyle/>
          <a:p>
            <a:pPr rtl="0"/>
            <a:r>
              <a:rPr lang="de-DE" noProof="0"/>
              <a:t>TT.MM.20XX</a:t>
            </a:r>
          </a:p>
        </p:txBody>
      </p:sp>
      <p:sp>
        <p:nvSpPr>
          <p:cNvPr id="5" name="Fußzeilenplatzhalt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rtlCol="0"/>
          <a:lstStyle/>
          <a:p>
            <a:pPr rtl="0"/>
            <a:r>
              <a:rPr lang="de-DE" noProof="0"/>
              <a:t>FUSSZEILE HINZUFÜGEN</a:t>
            </a:r>
          </a:p>
        </p:txBody>
      </p:sp>
      <p:sp>
        <p:nvSpPr>
          <p:cNvPr id="6" name="Foliennummernplatzhalter 5">
            <a:extLst>
              <a:ext uri="{FF2B5EF4-FFF2-40B4-BE49-F238E27FC236}">
                <a16:creationId xmlns:a16="http://schemas.microsoft.com/office/drawing/2014/main" xmlns="" id="{DEEE2D3F-1F8E-4C9F-BCD1-F9FFC39C8F40}"/>
              </a:ext>
            </a:extLst>
          </p:cNvPr>
          <p:cNvSpPr>
            <a:spLocks noGrp="1"/>
          </p:cNvSpPr>
          <p:nvPr>
            <p:ph type="sldNum" sz="quarter" idx="12"/>
          </p:nvPr>
        </p:nvSpPr>
        <p:spPr>
          <a:xfrm>
            <a:off x="11163742" y="5945824"/>
            <a:ext cx="792000" cy="365125"/>
          </a:xfrm>
        </p:spPr>
        <p:txBody>
          <a:bodyPr rtlCol="0"/>
          <a:lstStyle/>
          <a:p>
            <a:pPr rtl="0"/>
            <a:fld id="{98C0CDE5-970C-4CC4-BF43-0DA127E73E82}" type="slidenum">
              <a:rPr lang="de-DE" noProof="0" smtClean="0"/>
              <a:t>‹Nr.›</a:t>
            </a:fld>
            <a:endParaRPr lang="de-DE" noProof="0"/>
          </a:p>
        </p:txBody>
      </p:sp>
      <p:sp>
        <p:nvSpPr>
          <p:cNvPr id="8" name="Grafik 6">
            <a:extLst>
              <a:ext uri="{FF2B5EF4-FFF2-40B4-BE49-F238E27FC236}">
                <a16:creationId xmlns:a16="http://schemas.microsoft.com/office/drawing/2014/main" xmlns=""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de-DE" noProof="0"/>
          </a:p>
        </p:txBody>
      </p:sp>
      <p:grpSp>
        <p:nvGrpSpPr>
          <p:cNvPr id="26" name="Grafik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ihandform: Form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de-DE" noProof="0"/>
            </a:p>
          </p:txBody>
        </p:sp>
        <p:sp>
          <p:nvSpPr>
            <p:cNvPr id="28" name="Freihandform: Form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de-DE" noProof="0"/>
            </a:p>
          </p:txBody>
        </p:sp>
        <p:sp>
          <p:nvSpPr>
            <p:cNvPr id="29" name="Freihandform: Form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cstate="email">
                <a:extLst>
                  <a:ext uri="{28A0092B-C50C-407E-A947-70E740481C1C}">
                    <a14:useLocalDpi xmlns:a14="http://schemas.microsoft.com/office/drawing/2010/main"/>
                  </a:ext>
                </a:extLst>
              </a:blip>
              <a:srcRect/>
              <a:stretch>
                <a:fillRect t="19266" r="1773"/>
              </a:stretch>
            </a:blipFill>
            <a:ln w="12705" cap="flat">
              <a:noFill/>
              <a:prstDash val="solid"/>
              <a:miter/>
            </a:ln>
          </p:spPr>
          <p:txBody>
            <a:bodyPr rtlCol="0" anchor="ctr"/>
            <a:lstStyle/>
            <a:p>
              <a:pPr rtl="0"/>
              <a:endParaRPr lang="de-DE" noProof="0"/>
            </a:p>
          </p:txBody>
        </p:sp>
        <p:sp>
          <p:nvSpPr>
            <p:cNvPr id="30" name="Freihandform: Form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cstate="email">
                <a:extLst>
                  <a:ext uri="{28A0092B-C50C-407E-A947-70E740481C1C}">
                    <a14:useLocalDpi xmlns:a14="http://schemas.microsoft.com/office/drawing/2010/main"/>
                  </a:ext>
                </a:extLst>
              </a:blip>
              <a:srcRect/>
              <a:stretch>
                <a:fillRect l="9984" b="9279"/>
              </a:stretch>
            </a:blipFill>
            <a:ln w="12705" cap="flat">
              <a:noFill/>
              <a:prstDash val="solid"/>
              <a:miter/>
            </a:ln>
          </p:spPr>
          <p:txBody>
            <a:bodyPr rtlCol="0" anchor="ctr"/>
            <a:lstStyle/>
            <a:p>
              <a:pPr rtl="0"/>
              <a:endParaRPr lang="de-DE" noProof="0"/>
            </a:p>
          </p:txBody>
        </p:sp>
      </p:grpSp>
      <p:sp>
        <p:nvSpPr>
          <p:cNvPr id="7" name="Titel 6">
            <a:extLst>
              <a:ext uri="{FF2B5EF4-FFF2-40B4-BE49-F238E27FC236}">
                <a16:creationId xmlns:a16="http://schemas.microsoft.com/office/drawing/2014/main" xmlns="" id="{B3E6E898-94D1-4811-B538-34042349F418}"/>
              </a:ext>
            </a:extLst>
          </p:cNvPr>
          <p:cNvSpPr>
            <a:spLocks noGrp="1"/>
          </p:cNvSpPr>
          <p:nvPr>
            <p:ph type="title" hasCustomPrompt="1"/>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rtl="0"/>
            <a:r>
              <a:rPr lang="de-DE" noProof="0"/>
              <a:t>Titelmasterformat durch Klicken bearbeiten</a:t>
            </a:r>
          </a:p>
        </p:txBody>
      </p:sp>
      <p:sp>
        <p:nvSpPr>
          <p:cNvPr id="22" name="Inhaltsplatzhalter 2">
            <a:extLst>
              <a:ext uri="{FF2B5EF4-FFF2-40B4-BE49-F238E27FC236}">
                <a16:creationId xmlns:a16="http://schemas.microsoft.com/office/drawing/2014/main" xmlns="" id="{6C9B7F00-EB71-4AB0-9B4E-A64B7BB58EC5}"/>
              </a:ext>
            </a:extLst>
          </p:cNvPr>
          <p:cNvSpPr>
            <a:spLocks noGrp="1"/>
          </p:cNvSpPr>
          <p:nvPr>
            <p:ph idx="1" hasCustomPrompt="1"/>
          </p:nvPr>
        </p:nvSpPr>
        <p:spPr>
          <a:xfrm>
            <a:off x="911225" y="1825625"/>
            <a:ext cx="10442575" cy="435133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grpSp>
        <p:nvGrpSpPr>
          <p:cNvPr id="31" name="Grafik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ihandform: Form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de-DE" noProof="0"/>
            </a:p>
          </p:txBody>
        </p:sp>
        <p:sp>
          <p:nvSpPr>
            <p:cNvPr id="33" name="Freihandform: Form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de-DE" noProof="0"/>
            </a:p>
          </p:txBody>
        </p:sp>
      </p:grpSp>
      <p:sp>
        <p:nvSpPr>
          <p:cNvPr id="25" name="Grafik 23">
            <a:extLst>
              <a:ext uri="{FF2B5EF4-FFF2-40B4-BE49-F238E27FC236}">
                <a16:creationId xmlns:a16="http://schemas.microsoft.com/office/drawing/2014/main" xmlns=""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de-DE" noProof="0"/>
          </a:p>
        </p:txBody>
      </p:sp>
      <p:sp>
        <p:nvSpPr>
          <p:cNvPr id="4" name="Datumsplatzhalt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rtlCol="0"/>
          <a:lstStyle/>
          <a:p>
            <a:pPr rtl="0"/>
            <a:r>
              <a:rPr lang="de-DE" noProof="0"/>
              <a:t>TT.MM.20XX</a:t>
            </a:r>
          </a:p>
        </p:txBody>
      </p:sp>
      <p:sp>
        <p:nvSpPr>
          <p:cNvPr id="5" name="Fußzeilenplatzhalt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rtlCol="0"/>
          <a:lstStyle/>
          <a:p>
            <a:pPr rtl="0"/>
            <a:r>
              <a:rPr lang="de-DE" noProof="0"/>
              <a:t>FUSSZEILE HINZUFÜGEN</a:t>
            </a:r>
          </a:p>
        </p:txBody>
      </p:sp>
      <p:sp>
        <p:nvSpPr>
          <p:cNvPr id="6" name="Foliennummernplatzhalter 5">
            <a:extLst>
              <a:ext uri="{FF2B5EF4-FFF2-40B4-BE49-F238E27FC236}">
                <a16:creationId xmlns:a16="http://schemas.microsoft.com/office/drawing/2014/main" xmlns="" id="{DEEE2D3F-1F8E-4C9F-BCD1-F9FFC39C8F40}"/>
              </a:ext>
            </a:extLst>
          </p:cNvPr>
          <p:cNvSpPr>
            <a:spLocks noGrp="1"/>
          </p:cNvSpPr>
          <p:nvPr>
            <p:ph type="sldNum" sz="quarter" idx="12"/>
          </p:nvPr>
        </p:nvSpPr>
        <p:spPr>
          <a:xfrm>
            <a:off x="11163742" y="5945824"/>
            <a:ext cx="792000" cy="365125"/>
          </a:xfrm>
        </p:spPr>
        <p:txBody>
          <a:bodyPr rtlCol="0"/>
          <a:lstStyle/>
          <a:p>
            <a:pPr rtl="0"/>
            <a:fld id="{98C0CDE5-970C-4CC4-BF43-0DA127E73E82}" type="slidenum">
              <a:rPr lang="de-DE" noProof="0" smtClean="0"/>
              <a:t>‹Nr.›</a:t>
            </a:fld>
            <a:endParaRPr lang="de-DE" noProof="0"/>
          </a:p>
        </p:txBody>
      </p:sp>
      <p:sp>
        <p:nvSpPr>
          <p:cNvPr id="8" name="Grafik 6">
            <a:extLst>
              <a:ext uri="{FF2B5EF4-FFF2-40B4-BE49-F238E27FC236}">
                <a16:creationId xmlns:a16="http://schemas.microsoft.com/office/drawing/2014/main" xmlns=""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de-DE" noProof="0"/>
          </a:p>
        </p:txBody>
      </p:sp>
      <p:grpSp>
        <p:nvGrpSpPr>
          <p:cNvPr id="26" name="Grafik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ihandform: Form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de-DE" noProof="0"/>
            </a:p>
          </p:txBody>
        </p:sp>
        <p:sp>
          <p:nvSpPr>
            <p:cNvPr id="28" name="Freihandform: Form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de-DE" noProof="0"/>
            </a:p>
          </p:txBody>
        </p:sp>
        <p:sp>
          <p:nvSpPr>
            <p:cNvPr id="29" name="Freihandform: Form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cstate="email">
                <a:extLst>
                  <a:ext uri="{28A0092B-C50C-407E-A947-70E740481C1C}">
                    <a14:useLocalDpi xmlns:a14="http://schemas.microsoft.com/office/drawing/2010/main"/>
                  </a:ext>
                </a:extLst>
              </a:blip>
              <a:srcRect/>
              <a:stretch>
                <a:fillRect t="19266" r="1773"/>
              </a:stretch>
            </a:blipFill>
            <a:ln w="12705" cap="flat">
              <a:noFill/>
              <a:prstDash val="solid"/>
              <a:miter/>
            </a:ln>
          </p:spPr>
          <p:txBody>
            <a:bodyPr rtlCol="0" anchor="ctr"/>
            <a:lstStyle/>
            <a:p>
              <a:pPr rtl="0"/>
              <a:endParaRPr lang="de-DE" noProof="0"/>
            </a:p>
          </p:txBody>
        </p:sp>
        <p:sp>
          <p:nvSpPr>
            <p:cNvPr id="30" name="Freihandform: Form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cstate="email">
                <a:extLst>
                  <a:ext uri="{28A0092B-C50C-407E-A947-70E740481C1C}">
                    <a14:useLocalDpi xmlns:a14="http://schemas.microsoft.com/office/drawing/2010/main"/>
                  </a:ext>
                </a:extLst>
              </a:blip>
              <a:srcRect/>
              <a:stretch>
                <a:fillRect l="9984" b="9279"/>
              </a:stretch>
            </a:blipFill>
            <a:ln w="12705" cap="flat">
              <a:noFill/>
              <a:prstDash val="solid"/>
              <a:miter/>
            </a:ln>
          </p:spPr>
          <p:txBody>
            <a:bodyPr rtlCol="0" anchor="ctr"/>
            <a:lstStyle/>
            <a:p>
              <a:pPr rtl="0"/>
              <a:endParaRPr lang="de-DE" noProof="0"/>
            </a:p>
          </p:txBody>
        </p:sp>
      </p:grpSp>
      <p:sp>
        <p:nvSpPr>
          <p:cNvPr id="7" name="Titel 6">
            <a:extLst>
              <a:ext uri="{FF2B5EF4-FFF2-40B4-BE49-F238E27FC236}">
                <a16:creationId xmlns:a16="http://schemas.microsoft.com/office/drawing/2014/main" xmlns="" id="{B3E6E898-94D1-4811-B538-34042349F418}"/>
              </a:ext>
            </a:extLst>
          </p:cNvPr>
          <p:cNvSpPr>
            <a:spLocks noGrp="1"/>
          </p:cNvSpPr>
          <p:nvPr>
            <p:ph type="title" hasCustomPrompt="1"/>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rtl="0"/>
            <a:r>
              <a:rPr lang="de-DE" noProof="0"/>
              <a:t>Titelmasterformat durch Klicken bearbeiten</a:t>
            </a:r>
          </a:p>
        </p:txBody>
      </p:sp>
      <p:sp>
        <p:nvSpPr>
          <p:cNvPr id="17" name="Inhaltsplatzhalter 2">
            <a:extLst>
              <a:ext uri="{FF2B5EF4-FFF2-40B4-BE49-F238E27FC236}">
                <a16:creationId xmlns:a16="http://schemas.microsoft.com/office/drawing/2014/main" xmlns="" id="{F2DC463F-D8D9-4961-B44E-0CCDE38BA290}"/>
              </a:ext>
            </a:extLst>
          </p:cNvPr>
          <p:cNvSpPr>
            <a:spLocks noGrp="1"/>
          </p:cNvSpPr>
          <p:nvPr>
            <p:ph sz="half" idx="1" hasCustomPrompt="1"/>
          </p:nvPr>
        </p:nvSpPr>
        <p:spPr>
          <a:xfrm>
            <a:off x="838200" y="1825625"/>
            <a:ext cx="5181600" cy="397608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8" name="Inhaltsplatzhalter 3">
            <a:extLst>
              <a:ext uri="{FF2B5EF4-FFF2-40B4-BE49-F238E27FC236}">
                <a16:creationId xmlns:a16="http://schemas.microsoft.com/office/drawing/2014/main" xmlns="" id="{5DB1D622-84A6-489A-91BE-DF1D23C03B54}"/>
              </a:ext>
            </a:extLst>
          </p:cNvPr>
          <p:cNvSpPr>
            <a:spLocks noGrp="1"/>
          </p:cNvSpPr>
          <p:nvPr>
            <p:ph sz="half" idx="2" hasCustomPrompt="1"/>
          </p:nvPr>
        </p:nvSpPr>
        <p:spPr>
          <a:xfrm>
            <a:off x="6172200" y="1825625"/>
            <a:ext cx="5181600" cy="397608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grpSp>
        <p:nvGrpSpPr>
          <p:cNvPr id="31" name="Grafik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ihandform: Form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de-DE" noProof="0"/>
            </a:p>
          </p:txBody>
        </p:sp>
        <p:sp>
          <p:nvSpPr>
            <p:cNvPr id="33" name="Freihandform: Form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de-DE" noProof="0"/>
            </a:p>
          </p:txBody>
        </p:sp>
      </p:grpSp>
      <p:sp>
        <p:nvSpPr>
          <p:cNvPr id="25" name="Grafik 23">
            <a:extLst>
              <a:ext uri="{FF2B5EF4-FFF2-40B4-BE49-F238E27FC236}">
                <a16:creationId xmlns:a16="http://schemas.microsoft.com/office/drawing/2014/main" xmlns=""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de-DE" noProof="0"/>
          </a:p>
        </p:txBody>
      </p:sp>
      <p:sp>
        <p:nvSpPr>
          <p:cNvPr id="4" name="Datumsplatzhalt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rtlCol="0"/>
          <a:lstStyle/>
          <a:p>
            <a:pPr rtl="0"/>
            <a:r>
              <a:rPr lang="de-DE" noProof="0"/>
              <a:t>TT.MM.20XX</a:t>
            </a:r>
          </a:p>
        </p:txBody>
      </p:sp>
      <p:sp>
        <p:nvSpPr>
          <p:cNvPr id="5" name="Fußzeilenplatzhalt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rtlCol="0"/>
          <a:lstStyle/>
          <a:p>
            <a:pPr rtl="0"/>
            <a:r>
              <a:rPr lang="de-DE" noProof="0"/>
              <a:t>FUSSZEILE HINZUFÜGEN</a:t>
            </a:r>
          </a:p>
        </p:txBody>
      </p:sp>
      <p:sp>
        <p:nvSpPr>
          <p:cNvPr id="6" name="Foliennummernplatzhalter 5">
            <a:extLst>
              <a:ext uri="{FF2B5EF4-FFF2-40B4-BE49-F238E27FC236}">
                <a16:creationId xmlns:a16="http://schemas.microsoft.com/office/drawing/2014/main" xmlns="" id="{DEEE2D3F-1F8E-4C9F-BCD1-F9FFC39C8F40}"/>
              </a:ext>
            </a:extLst>
          </p:cNvPr>
          <p:cNvSpPr>
            <a:spLocks noGrp="1"/>
          </p:cNvSpPr>
          <p:nvPr>
            <p:ph type="sldNum" sz="quarter" idx="12"/>
          </p:nvPr>
        </p:nvSpPr>
        <p:spPr>
          <a:xfrm>
            <a:off x="11163742" y="5945824"/>
            <a:ext cx="792000" cy="365125"/>
          </a:xfrm>
        </p:spPr>
        <p:txBody>
          <a:bodyPr rtlCol="0"/>
          <a:lstStyle/>
          <a:p>
            <a:pPr rtl="0"/>
            <a:fld id="{98C0CDE5-970C-4CC4-BF43-0DA127E73E82}" type="slidenum">
              <a:rPr lang="de-DE" noProof="0" smtClean="0"/>
              <a:t>‹Nr.›</a:t>
            </a:fld>
            <a:endParaRPr lang="de-DE" noProof="0"/>
          </a:p>
        </p:txBody>
      </p:sp>
      <p:sp>
        <p:nvSpPr>
          <p:cNvPr id="8" name="Grafik 6">
            <a:extLst>
              <a:ext uri="{FF2B5EF4-FFF2-40B4-BE49-F238E27FC236}">
                <a16:creationId xmlns:a16="http://schemas.microsoft.com/office/drawing/2014/main" xmlns=""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de-DE" noProof="0"/>
          </a:p>
        </p:txBody>
      </p:sp>
      <p:grpSp>
        <p:nvGrpSpPr>
          <p:cNvPr id="26" name="Grafik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ihandform: Form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de-DE" noProof="0"/>
            </a:p>
          </p:txBody>
        </p:sp>
        <p:sp>
          <p:nvSpPr>
            <p:cNvPr id="28" name="Freihandform: Form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de-DE" noProof="0"/>
            </a:p>
          </p:txBody>
        </p:sp>
        <p:sp>
          <p:nvSpPr>
            <p:cNvPr id="29" name="Freihandform: Form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cstate="email">
                <a:extLst>
                  <a:ext uri="{28A0092B-C50C-407E-A947-70E740481C1C}">
                    <a14:useLocalDpi xmlns:a14="http://schemas.microsoft.com/office/drawing/2010/main"/>
                  </a:ext>
                </a:extLst>
              </a:blip>
              <a:srcRect/>
              <a:stretch>
                <a:fillRect t="19266" r="1773"/>
              </a:stretch>
            </a:blipFill>
            <a:ln w="12705" cap="flat">
              <a:noFill/>
              <a:prstDash val="solid"/>
              <a:miter/>
            </a:ln>
          </p:spPr>
          <p:txBody>
            <a:bodyPr rtlCol="0" anchor="ctr"/>
            <a:lstStyle/>
            <a:p>
              <a:pPr rtl="0"/>
              <a:endParaRPr lang="de-DE" noProof="0"/>
            </a:p>
          </p:txBody>
        </p:sp>
        <p:sp>
          <p:nvSpPr>
            <p:cNvPr id="30" name="Freihandform: Form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cstate="email">
                <a:extLst>
                  <a:ext uri="{28A0092B-C50C-407E-A947-70E740481C1C}">
                    <a14:useLocalDpi xmlns:a14="http://schemas.microsoft.com/office/drawing/2010/main"/>
                  </a:ext>
                </a:extLst>
              </a:blip>
              <a:srcRect/>
              <a:stretch>
                <a:fillRect l="9984" b="9279"/>
              </a:stretch>
            </a:blipFill>
            <a:ln w="12705" cap="flat">
              <a:noFill/>
              <a:prstDash val="solid"/>
              <a:miter/>
            </a:ln>
          </p:spPr>
          <p:txBody>
            <a:bodyPr rtlCol="0" anchor="ctr"/>
            <a:lstStyle/>
            <a:p>
              <a:pPr rtl="0"/>
              <a:endParaRPr lang="de-DE" noProof="0"/>
            </a:p>
          </p:txBody>
        </p:sp>
      </p:grpSp>
      <p:sp>
        <p:nvSpPr>
          <p:cNvPr id="7" name="Titel 6">
            <a:extLst>
              <a:ext uri="{FF2B5EF4-FFF2-40B4-BE49-F238E27FC236}">
                <a16:creationId xmlns:a16="http://schemas.microsoft.com/office/drawing/2014/main" xmlns="" id="{B3E6E898-94D1-4811-B538-34042349F418}"/>
              </a:ext>
            </a:extLst>
          </p:cNvPr>
          <p:cNvSpPr>
            <a:spLocks noGrp="1"/>
          </p:cNvSpPr>
          <p:nvPr>
            <p:ph type="title" hasCustomPrompt="1"/>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rtl="0"/>
            <a:r>
              <a:rPr lang="de-DE" noProof="0"/>
              <a:t>Titelmasterformat durch Klicken bearbeiten</a:t>
            </a:r>
          </a:p>
        </p:txBody>
      </p:sp>
      <p:sp>
        <p:nvSpPr>
          <p:cNvPr id="17" name="Textplatzhalter 2">
            <a:extLst>
              <a:ext uri="{FF2B5EF4-FFF2-40B4-BE49-F238E27FC236}">
                <a16:creationId xmlns:a16="http://schemas.microsoft.com/office/drawing/2014/main" xmlns="" id="{5A6B27D7-F5EE-4688-B64B-CDC996CB368E}"/>
              </a:ext>
            </a:extLst>
          </p:cNvPr>
          <p:cNvSpPr>
            <a:spLocks noGrp="1"/>
          </p:cNvSpPr>
          <p:nvPr>
            <p:ph type="body" idx="1" hasCustomPrompt="1"/>
          </p:nvPr>
        </p:nvSpPr>
        <p:spPr>
          <a:xfrm>
            <a:off x="839788" y="1942689"/>
            <a:ext cx="5157787" cy="562385"/>
          </a:xfrm>
        </p:spPr>
        <p:txBody>
          <a:bodyPr rtlCol="0"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18" name="Inhaltsplatzhalter 3">
            <a:extLst>
              <a:ext uri="{FF2B5EF4-FFF2-40B4-BE49-F238E27FC236}">
                <a16:creationId xmlns:a16="http://schemas.microsoft.com/office/drawing/2014/main" xmlns="" id="{9D3AFCF0-98C5-4ECC-A2A6-BA8BA0A64592}"/>
              </a:ext>
            </a:extLst>
          </p:cNvPr>
          <p:cNvSpPr>
            <a:spLocks noGrp="1"/>
          </p:cNvSpPr>
          <p:nvPr>
            <p:ph sz="half" idx="2" hasCustomPrompt="1"/>
          </p:nvPr>
        </p:nvSpPr>
        <p:spPr>
          <a:xfrm>
            <a:off x="839788" y="2638097"/>
            <a:ext cx="5157787" cy="3184634"/>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9" name="Textplatzhalter 4">
            <a:extLst>
              <a:ext uri="{FF2B5EF4-FFF2-40B4-BE49-F238E27FC236}">
                <a16:creationId xmlns:a16="http://schemas.microsoft.com/office/drawing/2014/main" xmlns="" id="{3F44E47F-9EE9-414B-B2D8-DD6737905A30}"/>
              </a:ext>
            </a:extLst>
          </p:cNvPr>
          <p:cNvSpPr>
            <a:spLocks noGrp="1"/>
          </p:cNvSpPr>
          <p:nvPr>
            <p:ph type="body" sz="quarter" idx="3" hasCustomPrompt="1"/>
          </p:nvPr>
        </p:nvSpPr>
        <p:spPr>
          <a:xfrm>
            <a:off x="6172200" y="1942689"/>
            <a:ext cx="5183188" cy="562385"/>
          </a:xfrm>
        </p:spPr>
        <p:txBody>
          <a:bodyPr rtlCol="0"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20" name="Inhaltsplatzhalter 5">
            <a:extLst>
              <a:ext uri="{FF2B5EF4-FFF2-40B4-BE49-F238E27FC236}">
                <a16:creationId xmlns:a16="http://schemas.microsoft.com/office/drawing/2014/main" xmlns="" id="{D8D8261D-A3B4-4909-8FCD-D7C160F42D85}"/>
              </a:ext>
            </a:extLst>
          </p:cNvPr>
          <p:cNvSpPr>
            <a:spLocks noGrp="1"/>
          </p:cNvSpPr>
          <p:nvPr>
            <p:ph sz="quarter" idx="4" hasCustomPrompt="1"/>
          </p:nvPr>
        </p:nvSpPr>
        <p:spPr>
          <a:xfrm>
            <a:off x="6172200" y="2638097"/>
            <a:ext cx="5183188" cy="3184634"/>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grpSp>
        <p:nvGrpSpPr>
          <p:cNvPr id="11" name="Grafik 16">
            <a:extLst>
              <a:ext uri="{FF2B5EF4-FFF2-40B4-BE49-F238E27FC236}">
                <a16:creationId xmlns:a16="http://schemas.microsoft.com/office/drawing/2014/main" xmlns="" id="{B60BB307-3064-4D46-AE82-15CA1D9BE735}"/>
              </a:ext>
            </a:extLst>
          </p:cNvPr>
          <p:cNvGrpSpPr/>
          <p:nvPr userDrawn="1"/>
        </p:nvGrpSpPr>
        <p:grpSpPr>
          <a:xfrm>
            <a:off x="10962579" y="5678327"/>
            <a:ext cx="1234800" cy="1051200"/>
            <a:chOff x="5626893" y="3026568"/>
            <a:chExt cx="937260" cy="800760"/>
          </a:xfrm>
        </p:grpSpPr>
        <p:sp>
          <p:nvSpPr>
            <p:cNvPr id="12" name="Freihandform: Form 11">
              <a:extLst>
                <a:ext uri="{FF2B5EF4-FFF2-40B4-BE49-F238E27FC236}">
                  <a16:creationId xmlns:a16="http://schemas.microsoft.com/office/drawing/2014/main" xmlns=""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de-DE" noProof="0"/>
            </a:p>
          </p:txBody>
        </p:sp>
        <p:sp>
          <p:nvSpPr>
            <p:cNvPr id="13" name="Freihandform: Form 12">
              <a:extLst>
                <a:ext uri="{FF2B5EF4-FFF2-40B4-BE49-F238E27FC236}">
                  <a16:creationId xmlns:a16="http://schemas.microsoft.com/office/drawing/2014/main" xmlns=""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de-DE" noProof="0"/>
            </a:p>
          </p:txBody>
        </p:sp>
      </p:grpSp>
      <p:sp>
        <p:nvSpPr>
          <p:cNvPr id="4" name="Fußzeilenplatzhalter 3">
            <a:extLst>
              <a:ext uri="{FF2B5EF4-FFF2-40B4-BE49-F238E27FC236}">
                <a16:creationId xmlns:a16="http://schemas.microsoft.com/office/drawing/2014/main" xmlns="" id="{E0C30E6F-5F7C-4623-959A-EDA2C1A2EB4E}"/>
              </a:ext>
            </a:extLst>
          </p:cNvPr>
          <p:cNvSpPr>
            <a:spLocks noGrp="1"/>
          </p:cNvSpPr>
          <p:nvPr>
            <p:ph type="ftr" sz="quarter" idx="11"/>
          </p:nvPr>
        </p:nvSpPr>
        <p:spPr/>
        <p:txBody>
          <a:bodyPr rtlCol="0"/>
          <a:lstStyle/>
          <a:p>
            <a:pPr rtl="0"/>
            <a:r>
              <a:rPr lang="de-DE" noProof="0"/>
              <a:t>FUSSZEILE HINZUFÜGEN</a:t>
            </a:r>
          </a:p>
        </p:txBody>
      </p:sp>
      <p:sp>
        <p:nvSpPr>
          <p:cNvPr id="5" name="Foliennummernplatzhalter 4">
            <a:extLst>
              <a:ext uri="{FF2B5EF4-FFF2-40B4-BE49-F238E27FC236}">
                <a16:creationId xmlns:a16="http://schemas.microsoft.com/office/drawing/2014/main" xmlns="" id="{62573551-4EA7-404B-948A-28090F9E61D6}"/>
              </a:ext>
            </a:extLst>
          </p:cNvPr>
          <p:cNvSpPr>
            <a:spLocks noGrp="1"/>
          </p:cNvSpPr>
          <p:nvPr>
            <p:ph type="sldNum" sz="quarter" idx="12"/>
          </p:nvPr>
        </p:nvSpPr>
        <p:spPr>
          <a:xfrm>
            <a:off x="11163742" y="5945824"/>
            <a:ext cx="792000" cy="365125"/>
          </a:xfrm>
        </p:spPr>
        <p:txBody>
          <a:bodyPr rtlCol="0"/>
          <a:lstStyle/>
          <a:p>
            <a:pPr rtl="0"/>
            <a:fld id="{98C0CDE5-970C-4CC4-BF43-0DA127E73E82}" type="slidenum">
              <a:rPr lang="de-DE" noProof="0" smtClean="0"/>
              <a:t>‹Nr.›</a:t>
            </a:fld>
            <a:endParaRPr lang="de-DE" noProof="0"/>
          </a:p>
        </p:txBody>
      </p:sp>
      <p:sp>
        <p:nvSpPr>
          <p:cNvPr id="6" name="Grafik 23">
            <a:extLst>
              <a:ext uri="{FF2B5EF4-FFF2-40B4-BE49-F238E27FC236}">
                <a16:creationId xmlns:a16="http://schemas.microsoft.com/office/drawing/2014/main" xmlns=""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de-DE" noProof="0"/>
          </a:p>
        </p:txBody>
      </p:sp>
      <p:sp>
        <p:nvSpPr>
          <p:cNvPr id="7" name="Grafik 6">
            <a:extLst>
              <a:ext uri="{FF2B5EF4-FFF2-40B4-BE49-F238E27FC236}">
                <a16:creationId xmlns:a16="http://schemas.microsoft.com/office/drawing/2014/main" xmlns=""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de-DE" noProof="0"/>
          </a:p>
        </p:txBody>
      </p:sp>
      <p:sp>
        <p:nvSpPr>
          <p:cNvPr id="27" name="Freihandform: Form 26">
            <a:extLst>
              <a:ext uri="{FF2B5EF4-FFF2-40B4-BE49-F238E27FC236}">
                <a16:creationId xmlns:a16="http://schemas.microsoft.com/office/drawing/2014/main" xmlns=""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rtl="0"/>
            <a:endParaRPr lang="de-DE" noProof="0"/>
          </a:p>
        </p:txBody>
      </p:sp>
      <p:sp>
        <p:nvSpPr>
          <p:cNvPr id="28" name="Freihandform: Form 27">
            <a:extLst>
              <a:ext uri="{FF2B5EF4-FFF2-40B4-BE49-F238E27FC236}">
                <a16:creationId xmlns:a16="http://schemas.microsoft.com/office/drawing/2014/main" xmlns=""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cstate="email">
              <a:extLst>
                <a:ext uri="{28A0092B-C50C-407E-A947-70E740481C1C}">
                  <a14:useLocalDpi xmlns:a14="http://schemas.microsoft.com/office/drawing/2010/main"/>
                </a:ext>
              </a:extLst>
            </a:blip>
            <a:srcRect/>
            <a:stretch>
              <a:fillRect l="10565" b="10226"/>
            </a:stretch>
          </a:blipFill>
          <a:ln w="12700" cap="flat">
            <a:noFill/>
            <a:prstDash val="solid"/>
            <a:miter/>
          </a:ln>
        </p:spPr>
        <p:txBody>
          <a:bodyPr rtlCol="0" anchor="ctr"/>
          <a:lstStyle/>
          <a:p>
            <a:pPr rtl="0"/>
            <a:endParaRPr lang="de-DE" noProof="0"/>
          </a:p>
        </p:txBody>
      </p:sp>
      <p:sp>
        <p:nvSpPr>
          <p:cNvPr id="16" name="Inhaltsplatzhalter 2">
            <a:extLst>
              <a:ext uri="{FF2B5EF4-FFF2-40B4-BE49-F238E27FC236}">
                <a16:creationId xmlns:a16="http://schemas.microsoft.com/office/drawing/2014/main" xmlns="" id="{9E80D7DF-92B2-4A46-AA79-DDC69AC8A8EE}"/>
              </a:ext>
            </a:extLst>
          </p:cNvPr>
          <p:cNvSpPr>
            <a:spLocks noGrp="1"/>
          </p:cNvSpPr>
          <p:nvPr>
            <p:ph idx="1" hasCustomPrompt="1"/>
          </p:nvPr>
        </p:nvSpPr>
        <p:spPr>
          <a:xfrm>
            <a:off x="5180012" y="1347788"/>
            <a:ext cx="6172200" cy="4330539"/>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9" name="Textplatzhalter 3">
            <a:extLst>
              <a:ext uri="{FF2B5EF4-FFF2-40B4-BE49-F238E27FC236}">
                <a16:creationId xmlns:a16="http://schemas.microsoft.com/office/drawing/2014/main" xmlns="" id="{F0A242F9-0019-4B57-A03D-285B738367AC}"/>
              </a:ext>
            </a:extLst>
          </p:cNvPr>
          <p:cNvSpPr>
            <a:spLocks noGrp="1"/>
          </p:cNvSpPr>
          <p:nvPr>
            <p:ph type="body" sz="half" idx="2" hasCustomPrompt="1"/>
          </p:nvPr>
        </p:nvSpPr>
        <p:spPr>
          <a:xfrm>
            <a:off x="839788" y="2806262"/>
            <a:ext cx="3932237" cy="2872065"/>
          </a:xfrm>
          <a:gradFill>
            <a:gsLst>
              <a:gs pos="0">
                <a:schemeClr val="tx2"/>
              </a:gs>
              <a:gs pos="100000">
                <a:schemeClr val="tx1"/>
              </a:gs>
            </a:gsLst>
            <a:lin ang="10800000" scaled="1"/>
          </a:gradFill>
        </p:spPr>
        <p:txBody>
          <a:bodyPr lIns="274320" rtlCol="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2" name="Titel 1">
            <a:extLst>
              <a:ext uri="{FF2B5EF4-FFF2-40B4-BE49-F238E27FC236}">
                <a16:creationId xmlns:a16="http://schemas.microsoft.com/office/drawing/2014/main" xmlns="" id="{94A01F06-84A3-407F-8D89-167A9D402359}"/>
              </a:ext>
            </a:extLst>
          </p:cNvPr>
          <p:cNvSpPr>
            <a:spLocks noGrp="1"/>
          </p:cNvSpPr>
          <p:nvPr>
            <p:ph type="title" hasCustomPrompt="1"/>
          </p:nvPr>
        </p:nvSpPr>
        <p:spPr>
          <a:xfrm rot="21227985">
            <a:off x="857494" y="721373"/>
            <a:ext cx="3918639" cy="1325563"/>
          </a:xfrm>
        </p:spPr>
        <p:txBody>
          <a:bodyPr rtlCol="0"/>
          <a:lstStyle>
            <a:lvl1pPr>
              <a:defRPr>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agrammfolie">
    <p:spTree>
      <p:nvGrpSpPr>
        <p:cNvPr id="1" name=""/>
        <p:cNvGrpSpPr/>
        <p:nvPr/>
      </p:nvGrpSpPr>
      <p:grpSpPr>
        <a:xfrm>
          <a:off x="0" y="0"/>
          <a:ext cx="0" cy="0"/>
          <a:chOff x="0" y="0"/>
          <a:chExt cx="0" cy="0"/>
        </a:xfrm>
      </p:grpSpPr>
      <p:grpSp>
        <p:nvGrpSpPr>
          <p:cNvPr id="11" name="Grafik 16">
            <a:extLst>
              <a:ext uri="{FF2B5EF4-FFF2-40B4-BE49-F238E27FC236}">
                <a16:creationId xmlns:a16="http://schemas.microsoft.com/office/drawing/2014/main" xmlns="" id="{B60BB307-3064-4D46-AE82-15CA1D9BE735}"/>
              </a:ext>
            </a:extLst>
          </p:cNvPr>
          <p:cNvGrpSpPr/>
          <p:nvPr userDrawn="1"/>
        </p:nvGrpSpPr>
        <p:grpSpPr>
          <a:xfrm>
            <a:off x="10962579" y="5678327"/>
            <a:ext cx="1234800" cy="1051200"/>
            <a:chOff x="5626893" y="3026568"/>
            <a:chExt cx="937260" cy="800760"/>
          </a:xfrm>
        </p:grpSpPr>
        <p:sp>
          <p:nvSpPr>
            <p:cNvPr id="12" name="Freihandform: Form 11">
              <a:extLst>
                <a:ext uri="{FF2B5EF4-FFF2-40B4-BE49-F238E27FC236}">
                  <a16:creationId xmlns:a16="http://schemas.microsoft.com/office/drawing/2014/main" xmlns=""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de-DE" noProof="0"/>
            </a:p>
          </p:txBody>
        </p:sp>
        <p:sp>
          <p:nvSpPr>
            <p:cNvPr id="13" name="Freihandform: Form 12">
              <a:extLst>
                <a:ext uri="{FF2B5EF4-FFF2-40B4-BE49-F238E27FC236}">
                  <a16:creationId xmlns:a16="http://schemas.microsoft.com/office/drawing/2014/main" xmlns=""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de-DE" noProof="0"/>
            </a:p>
          </p:txBody>
        </p:sp>
      </p:grpSp>
      <p:sp>
        <p:nvSpPr>
          <p:cNvPr id="4" name="Fußzeilenplatzhalter 3">
            <a:extLst>
              <a:ext uri="{FF2B5EF4-FFF2-40B4-BE49-F238E27FC236}">
                <a16:creationId xmlns:a16="http://schemas.microsoft.com/office/drawing/2014/main" xmlns="" id="{E0C30E6F-5F7C-4623-959A-EDA2C1A2EB4E}"/>
              </a:ext>
            </a:extLst>
          </p:cNvPr>
          <p:cNvSpPr>
            <a:spLocks noGrp="1"/>
          </p:cNvSpPr>
          <p:nvPr>
            <p:ph type="ftr" sz="quarter" idx="11"/>
          </p:nvPr>
        </p:nvSpPr>
        <p:spPr/>
        <p:txBody>
          <a:bodyPr rtlCol="0"/>
          <a:lstStyle/>
          <a:p>
            <a:pPr rtl="0"/>
            <a:r>
              <a:rPr lang="de-DE" noProof="0"/>
              <a:t>FUSSZEILE HINZUFÜGEN</a:t>
            </a:r>
          </a:p>
        </p:txBody>
      </p:sp>
      <p:sp>
        <p:nvSpPr>
          <p:cNvPr id="5" name="Foliennummernplatzhalter 4">
            <a:extLst>
              <a:ext uri="{FF2B5EF4-FFF2-40B4-BE49-F238E27FC236}">
                <a16:creationId xmlns:a16="http://schemas.microsoft.com/office/drawing/2014/main" xmlns="" id="{62573551-4EA7-404B-948A-28090F9E61D6}"/>
              </a:ext>
            </a:extLst>
          </p:cNvPr>
          <p:cNvSpPr>
            <a:spLocks noGrp="1"/>
          </p:cNvSpPr>
          <p:nvPr>
            <p:ph type="sldNum" sz="quarter" idx="12"/>
          </p:nvPr>
        </p:nvSpPr>
        <p:spPr>
          <a:xfrm>
            <a:off x="11163742" y="5945824"/>
            <a:ext cx="792000" cy="365125"/>
          </a:xfrm>
        </p:spPr>
        <p:txBody>
          <a:bodyPr rtlCol="0"/>
          <a:lstStyle/>
          <a:p>
            <a:pPr rtl="0"/>
            <a:fld id="{98C0CDE5-970C-4CC4-BF43-0DA127E73E82}" type="slidenum">
              <a:rPr lang="de-DE" noProof="0" smtClean="0"/>
              <a:t>‹Nr.›</a:t>
            </a:fld>
            <a:endParaRPr lang="de-DE" noProof="0"/>
          </a:p>
        </p:txBody>
      </p:sp>
      <p:sp>
        <p:nvSpPr>
          <p:cNvPr id="6" name="Grafik 23">
            <a:extLst>
              <a:ext uri="{FF2B5EF4-FFF2-40B4-BE49-F238E27FC236}">
                <a16:creationId xmlns:a16="http://schemas.microsoft.com/office/drawing/2014/main" xmlns=""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de-DE" noProof="0"/>
          </a:p>
        </p:txBody>
      </p:sp>
      <p:sp>
        <p:nvSpPr>
          <p:cNvPr id="7" name="Grafik 6">
            <a:extLst>
              <a:ext uri="{FF2B5EF4-FFF2-40B4-BE49-F238E27FC236}">
                <a16:creationId xmlns:a16="http://schemas.microsoft.com/office/drawing/2014/main" xmlns=""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de-DE" noProof="0"/>
          </a:p>
        </p:txBody>
      </p:sp>
      <p:sp>
        <p:nvSpPr>
          <p:cNvPr id="27" name="Freihandform: Form 26">
            <a:extLst>
              <a:ext uri="{FF2B5EF4-FFF2-40B4-BE49-F238E27FC236}">
                <a16:creationId xmlns:a16="http://schemas.microsoft.com/office/drawing/2014/main" xmlns=""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rtl="0"/>
            <a:endParaRPr lang="de-DE" noProof="0"/>
          </a:p>
        </p:txBody>
      </p:sp>
      <p:sp>
        <p:nvSpPr>
          <p:cNvPr id="28" name="Freihandform: Form 27">
            <a:extLst>
              <a:ext uri="{FF2B5EF4-FFF2-40B4-BE49-F238E27FC236}">
                <a16:creationId xmlns:a16="http://schemas.microsoft.com/office/drawing/2014/main" xmlns=""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cstate="email">
              <a:extLst>
                <a:ext uri="{28A0092B-C50C-407E-A947-70E740481C1C}">
                  <a14:useLocalDpi xmlns:a14="http://schemas.microsoft.com/office/drawing/2010/main"/>
                </a:ext>
              </a:extLst>
            </a:blip>
            <a:srcRect/>
            <a:stretch>
              <a:fillRect l="10565" b="10226"/>
            </a:stretch>
          </a:blipFill>
          <a:ln w="12700" cap="flat">
            <a:noFill/>
            <a:prstDash val="solid"/>
            <a:miter/>
          </a:ln>
        </p:spPr>
        <p:txBody>
          <a:bodyPr rtlCol="0" anchor="ctr"/>
          <a:lstStyle/>
          <a:p>
            <a:pPr rtl="0"/>
            <a:endParaRPr lang="de-DE" noProof="0"/>
          </a:p>
        </p:txBody>
      </p:sp>
      <p:sp>
        <p:nvSpPr>
          <p:cNvPr id="17" name="Bildplatzhalter 2">
            <a:extLst>
              <a:ext uri="{FF2B5EF4-FFF2-40B4-BE49-F238E27FC236}">
                <a16:creationId xmlns:a16="http://schemas.microsoft.com/office/drawing/2014/main" xmlns="" id="{1C9B27A5-4499-4F2B-843D-B4AC979D3003}"/>
              </a:ext>
            </a:extLst>
          </p:cNvPr>
          <p:cNvSpPr>
            <a:spLocks noGrp="1"/>
          </p:cNvSpPr>
          <p:nvPr>
            <p:ph type="pic" idx="13" hasCustomPrompt="1"/>
          </p:nvPr>
        </p:nvSpPr>
        <p:spPr>
          <a:xfrm>
            <a:off x="5183188" y="1347788"/>
            <a:ext cx="6172200" cy="4330539"/>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18" name="Textplatzhalter 3">
            <a:extLst>
              <a:ext uri="{FF2B5EF4-FFF2-40B4-BE49-F238E27FC236}">
                <a16:creationId xmlns:a16="http://schemas.microsoft.com/office/drawing/2014/main" xmlns="" id="{4C8F7DBB-2923-48F9-AE53-06CE214A362F}"/>
              </a:ext>
            </a:extLst>
          </p:cNvPr>
          <p:cNvSpPr>
            <a:spLocks noGrp="1"/>
          </p:cNvSpPr>
          <p:nvPr>
            <p:ph type="body" sz="half" idx="2" hasCustomPrompt="1"/>
          </p:nvPr>
        </p:nvSpPr>
        <p:spPr>
          <a:xfrm>
            <a:off x="839788" y="2603601"/>
            <a:ext cx="3932237" cy="3074726"/>
          </a:xfrm>
          <a:gradFill>
            <a:gsLst>
              <a:gs pos="0">
                <a:schemeClr val="tx2"/>
              </a:gs>
              <a:gs pos="100000">
                <a:schemeClr val="tx1"/>
              </a:gs>
            </a:gsLst>
            <a:lin ang="10800000" scaled="1"/>
          </a:gradFill>
        </p:spPr>
        <p:txBody>
          <a:bodyPr lIns="274320" rtlCol="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2" name="Titel 1">
            <a:extLst>
              <a:ext uri="{FF2B5EF4-FFF2-40B4-BE49-F238E27FC236}">
                <a16:creationId xmlns:a16="http://schemas.microsoft.com/office/drawing/2014/main" xmlns="" id="{B6AB5B22-678B-4BFD-ABBC-49961466D4A8}"/>
              </a:ext>
            </a:extLst>
          </p:cNvPr>
          <p:cNvSpPr>
            <a:spLocks noGrp="1"/>
          </p:cNvSpPr>
          <p:nvPr>
            <p:ph type="title" hasCustomPrompt="1"/>
          </p:nvPr>
        </p:nvSpPr>
        <p:spPr>
          <a:xfrm rot="21228869">
            <a:off x="857652" y="725128"/>
            <a:ext cx="3833278" cy="1325563"/>
          </a:xfrm>
        </p:spPr>
        <p:txBody>
          <a:bodyPr rtlCol="0"/>
          <a:lstStyle>
            <a:lvl1pPr>
              <a:defRPr>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grpSp>
        <p:nvGrpSpPr>
          <p:cNvPr id="31" name="Grafik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ihandform: Form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de-DE" noProof="0"/>
            </a:p>
          </p:txBody>
        </p:sp>
        <p:sp>
          <p:nvSpPr>
            <p:cNvPr id="33" name="Freihandform: Form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de-DE" noProof="0"/>
            </a:p>
          </p:txBody>
        </p:sp>
      </p:grpSp>
      <p:sp>
        <p:nvSpPr>
          <p:cNvPr id="25" name="Grafik 23">
            <a:extLst>
              <a:ext uri="{FF2B5EF4-FFF2-40B4-BE49-F238E27FC236}">
                <a16:creationId xmlns:a16="http://schemas.microsoft.com/office/drawing/2014/main" xmlns=""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de-DE" noProof="0"/>
          </a:p>
        </p:txBody>
      </p:sp>
      <p:sp>
        <p:nvSpPr>
          <p:cNvPr id="4" name="Datumsplatzhalt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rtlCol="0"/>
          <a:lstStyle/>
          <a:p>
            <a:pPr rtl="0"/>
            <a:r>
              <a:rPr lang="de-DE" noProof="0"/>
              <a:t>TT.MM.20XX</a:t>
            </a:r>
          </a:p>
        </p:txBody>
      </p:sp>
      <p:sp>
        <p:nvSpPr>
          <p:cNvPr id="5" name="Fußzeilenplatzhalt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rtlCol="0"/>
          <a:lstStyle/>
          <a:p>
            <a:pPr rtl="0"/>
            <a:r>
              <a:rPr lang="de-DE" noProof="0"/>
              <a:t>FUSSZEILE HINZUFÜGEN</a:t>
            </a:r>
          </a:p>
        </p:txBody>
      </p:sp>
      <p:sp>
        <p:nvSpPr>
          <p:cNvPr id="6" name="Foliennummernplatzhalter 5">
            <a:extLst>
              <a:ext uri="{FF2B5EF4-FFF2-40B4-BE49-F238E27FC236}">
                <a16:creationId xmlns:a16="http://schemas.microsoft.com/office/drawing/2014/main" xmlns="" id="{DEEE2D3F-1F8E-4C9F-BCD1-F9FFC39C8F40}"/>
              </a:ext>
            </a:extLst>
          </p:cNvPr>
          <p:cNvSpPr>
            <a:spLocks noGrp="1"/>
          </p:cNvSpPr>
          <p:nvPr>
            <p:ph type="sldNum" sz="quarter" idx="12"/>
          </p:nvPr>
        </p:nvSpPr>
        <p:spPr>
          <a:xfrm>
            <a:off x="11163742" y="5945824"/>
            <a:ext cx="792000" cy="365125"/>
          </a:xfrm>
        </p:spPr>
        <p:txBody>
          <a:bodyPr rtlCol="0"/>
          <a:lstStyle/>
          <a:p>
            <a:pPr rtl="0"/>
            <a:fld id="{98C0CDE5-970C-4CC4-BF43-0DA127E73E82}" type="slidenum">
              <a:rPr lang="de-DE" noProof="0" smtClean="0"/>
              <a:t>‹Nr.›</a:t>
            </a:fld>
            <a:endParaRPr lang="de-DE" noProof="0"/>
          </a:p>
        </p:txBody>
      </p:sp>
      <p:sp>
        <p:nvSpPr>
          <p:cNvPr id="8" name="Grafik 6">
            <a:extLst>
              <a:ext uri="{FF2B5EF4-FFF2-40B4-BE49-F238E27FC236}">
                <a16:creationId xmlns:a16="http://schemas.microsoft.com/office/drawing/2014/main" xmlns=""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de-DE" noProof="0"/>
          </a:p>
        </p:txBody>
      </p:sp>
      <p:grpSp>
        <p:nvGrpSpPr>
          <p:cNvPr id="26" name="Grafik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ihandform: Form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de-DE" noProof="0"/>
            </a:p>
          </p:txBody>
        </p:sp>
        <p:sp>
          <p:nvSpPr>
            <p:cNvPr id="28" name="Freihandform: Form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de-DE" noProof="0"/>
            </a:p>
          </p:txBody>
        </p:sp>
        <p:sp>
          <p:nvSpPr>
            <p:cNvPr id="29" name="Freihandform: Form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cstate="email">
                <a:extLst>
                  <a:ext uri="{28A0092B-C50C-407E-A947-70E740481C1C}">
                    <a14:useLocalDpi xmlns:a14="http://schemas.microsoft.com/office/drawing/2010/main"/>
                  </a:ext>
                </a:extLst>
              </a:blip>
              <a:srcRect/>
              <a:stretch>
                <a:fillRect t="19266" r="1773"/>
              </a:stretch>
            </a:blipFill>
            <a:ln w="12705" cap="flat">
              <a:noFill/>
              <a:prstDash val="solid"/>
              <a:miter/>
            </a:ln>
          </p:spPr>
          <p:txBody>
            <a:bodyPr rtlCol="0" anchor="ctr"/>
            <a:lstStyle/>
            <a:p>
              <a:pPr rtl="0"/>
              <a:endParaRPr lang="de-DE" noProof="0"/>
            </a:p>
          </p:txBody>
        </p:sp>
        <p:sp>
          <p:nvSpPr>
            <p:cNvPr id="30" name="Freihandform: Form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cstate="email">
                <a:extLst>
                  <a:ext uri="{28A0092B-C50C-407E-A947-70E740481C1C}">
                    <a14:useLocalDpi xmlns:a14="http://schemas.microsoft.com/office/drawing/2010/main"/>
                  </a:ext>
                </a:extLst>
              </a:blip>
              <a:srcRect/>
              <a:stretch>
                <a:fillRect l="9984" b="9279"/>
              </a:stretch>
            </a:blipFill>
            <a:ln w="12705" cap="flat">
              <a:noFill/>
              <a:prstDash val="solid"/>
              <a:miter/>
            </a:ln>
          </p:spPr>
          <p:txBody>
            <a:bodyPr rtlCol="0" anchor="ctr"/>
            <a:lstStyle/>
            <a:p>
              <a:pPr rtl="0"/>
              <a:endParaRPr lang="de-DE" noProof="0"/>
            </a:p>
          </p:txBody>
        </p:sp>
      </p:grpSp>
      <p:sp>
        <p:nvSpPr>
          <p:cNvPr id="7" name="Titel 6">
            <a:extLst>
              <a:ext uri="{FF2B5EF4-FFF2-40B4-BE49-F238E27FC236}">
                <a16:creationId xmlns:a16="http://schemas.microsoft.com/office/drawing/2014/main" xmlns="" id="{B3E6E898-94D1-4811-B538-34042349F418}"/>
              </a:ext>
            </a:extLst>
          </p:cNvPr>
          <p:cNvSpPr>
            <a:spLocks noGrp="1"/>
          </p:cNvSpPr>
          <p:nvPr>
            <p:ph type="title" hasCustomPrompt="1"/>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rtl="0"/>
            <a:r>
              <a:rPr lang="de-DE" noProof="0"/>
              <a:t>Titelmasterformat durch Klicken bearbeiten</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grpSp>
        <p:nvGrpSpPr>
          <p:cNvPr id="31" name="Grafik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ihandform: Form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de-DE" noProof="0"/>
            </a:p>
          </p:txBody>
        </p:sp>
        <p:sp>
          <p:nvSpPr>
            <p:cNvPr id="33" name="Freihandform: Form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de-DE" noProof="0"/>
            </a:p>
          </p:txBody>
        </p:sp>
      </p:grpSp>
      <p:sp>
        <p:nvSpPr>
          <p:cNvPr id="4" name="Datumsplatzhalt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rtlCol="0"/>
          <a:lstStyle/>
          <a:p>
            <a:pPr rtl="0"/>
            <a:r>
              <a:rPr lang="de-DE" noProof="0"/>
              <a:t>TT.MM.20XX</a:t>
            </a:r>
          </a:p>
        </p:txBody>
      </p:sp>
      <p:sp>
        <p:nvSpPr>
          <p:cNvPr id="5" name="Fußzeilenplatzhalt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rtlCol="0"/>
          <a:lstStyle/>
          <a:p>
            <a:pPr rtl="0"/>
            <a:r>
              <a:rPr lang="de-DE" noProof="0"/>
              <a:t>FUSSZEILE HINZUFÜGEN</a:t>
            </a:r>
          </a:p>
        </p:txBody>
      </p:sp>
      <p:sp>
        <p:nvSpPr>
          <p:cNvPr id="6" name="Foliennummernplatzhalter 5">
            <a:extLst>
              <a:ext uri="{FF2B5EF4-FFF2-40B4-BE49-F238E27FC236}">
                <a16:creationId xmlns:a16="http://schemas.microsoft.com/office/drawing/2014/main" xmlns="" id="{DEEE2D3F-1F8E-4C9F-BCD1-F9FFC39C8F40}"/>
              </a:ext>
            </a:extLst>
          </p:cNvPr>
          <p:cNvSpPr>
            <a:spLocks noGrp="1"/>
          </p:cNvSpPr>
          <p:nvPr>
            <p:ph type="sldNum" sz="quarter" idx="12"/>
          </p:nvPr>
        </p:nvSpPr>
        <p:spPr>
          <a:xfrm>
            <a:off x="11163742" y="5945824"/>
            <a:ext cx="792000" cy="365125"/>
          </a:xfrm>
        </p:spPr>
        <p:txBody>
          <a:bodyPr rtlCol="0"/>
          <a:lstStyle/>
          <a:p>
            <a:pPr rtl="0"/>
            <a:fld id="{98C0CDE5-970C-4CC4-BF43-0DA127E73E82}" type="slidenum">
              <a:rPr lang="de-DE" noProof="0" smtClean="0"/>
              <a:t>‹Nr.›</a:t>
            </a:fld>
            <a:endParaRPr lang="de-DE" noProof="0"/>
          </a:p>
        </p:txBody>
      </p:sp>
      <p:grpSp>
        <p:nvGrpSpPr>
          <p:cNvPr id="26" name="Grafik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ihandform: Form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de-DE" noProof="0"/>
            </a:p>
          </p:txBody>
        </p:sp>
        <p:sp>
          <p:nvSpPr>
            <p:cNvPr id="28" name="Freihandform: Form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de-DE" noProof="0"/>
            </a:p>
          </p:txBody>
        </p:sp>
        <p:sp>
          <p:nvSpPr>
            <p:cNvPr id="29" name="Freihandform: Form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cstate="email">
                <a:extLst>
                  <a:ext uri="{28A0092B-C50C-407E-A947-70E740481C1C}">
                    <a14:useLocalDpi xmlns:a14="http://schemas.microsoft.com/office/drawing/2010/main"/>
                  </a:ext>
                </a:extLst>
              </a:blip>
              <a:srcRect/>
              <a:stretch>
                <a:fillRect t="19266" r="1773"/>
              </a:stretch>
            </a:blipFill>
            <a:ln w="12705" cap="flat">
              <a:noFill/>
              <a:prstDash val="solid"/>
              <a:miter/>
            </a:ln>
          </p:spPr>
          <p:txBody>
            <a:bodyPr rtlCol="0" anchor="ctr"/>
            <a:lstStyle/>
            <a:p>
              <a:pPr rtl="0"/>
              <a:endParaRPr lang="de-DE" noProof="0"/>
            </a:p>
          </p:txBody>
        </p:sp>
        <p:sp>
          <p:nvSpPr>
            <p:cNvPr id="30" name="Freihandform: Form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cstate="email">
                <a:extLst>
                  <a:ext uri="{28A0092B-C50C-407E-A947-70E740481C1C}">
                    <a14:useLocalDpi xmlns:a14="http://schemas.microsoft.com/office/drawing/2010/main"/>
                  </a:ext>
                </a:extLst>
              </a:blip>
              <a:srcRect/>
              <a:stretch>
                <a:fillRect l="9984" b="9279"/>
              </a:stretch>
            </a:blipFill>
            <a:ln w="12705" cap="flat">
              <a:noFill/>
              <a:prstDash val="solid"/>
              <a:miter/>
            </a:ln>
          </p:spPr>
          <p:txBody>
            <a:bodyPr rtlCol="0" anchor="ctr"/>
            <a:lstStyle/>
            <a:p>
              <a:pPr rtl="0"/>
              <a:endParaRPr lang="de-DE" noProof="0"/>
            </a:p>
          </p:txBody>
        </p:sp>
      </p:grpSp>
    </p:spTree>
    <p:extLst>
      <p:ext uri="{BB962C8B-B14F-4D97-AF65-F5344CB8AC3E}">
        <p14:creationId xmlns:p14="http://schemas.microsoft.com/office/powerpoint/2010/main" val="292285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schnittsüberschrift mit Foto">
    <p:spTree>
      <p:nvGrpSpPr>
        <p:cNvPr id="1" name=""/>
        <p:cNvGrpSpPr/>
        <p:nvPr/>
      </p:nvGrpSpPr>
      <p:grpSpPr>
        <a:xfrm>
          <a:off x="0" y="0"/>
          <a:ext cx="0" cy="0"/>
          <a:chOff x="0" y="0"/>
          <a:chExt cx="0" cy="0"/>
        </a:xfrm>
      </p:grpSpPr>
      <p:grpSp>
        <p:nvGrpSpPr>
          <p:cNvPr id="11" name="Grafik 9">
            <a:extLst>
              <a:ext uri="{FF2B5EF4-FFF2-40B4-BE49-F238E27FC236}">
                <a16:creationId xmlns:a16="http://schemas.microsoft.com/office/drawing/2014/main" xmlns="" id="{DBE053F1-F4AB-44C9-AD59-A25E78B48A3F}"/>
              </a:ext>
            </a:extLst>
          </p:cNvPr>
          <p:cNvGrpSpPr/>
          <p:nvPr/>
        </p:nvGrpSpPr>
        <p:grpSpPr>
          <a:xfrm>
            <a:off x="1980240" y="520107"/>
            <a:ext cx="10219389" cy="6350602"/>
            <a:chOff x="1980240" y="520107"/>
            <a:chExt cx="10219389" cy="6350602"/>
          </a:xfrm>
        </p:grpSpPr>
        <p:sp>
          <p:nvSpPr>
            <p:cNvPr id="12" name="Freihandform: Form 11">
              <a:extLst>
                <a:ext uri="{FF2B5EF4-FFF2-40B4-BE49-F238E27FC236}">
                  <a16:creationId xmlns:a16="http://schemas.microsoft.com/office/drawing/2014/main" xmlns=""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pPr rtl="0"/>
              <a:endParaRPr lang="de-DE" noProof="0"/>
            </a:p>
          </p:txBody>
        </p:sp>
        <p:sp>
          <p:nvSpPr>
            <p:cNvPr id="13" name="Freihandform: Form 12">
              <a:extLst>
                <a:ext uri="{FF2B5EF4-FFF2-40B4-BE49-F238E27FC236}">
                  <a16:creationId xmlns:a16="http://schemas.microsoft.com/office/drawing/2014/main" xmlns=""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pPr rtl="0"/>
              <a:endParaRPr lang="de-DE" noProof="0"/>
            </a:p>
          </p:txBody>
        </p:sp>
        <p:sp>
          <p:nvSpPr>
            <p:cNvPr id="14" name="Freihandform: Form 13">
              <a:extLst>
                <a:ext uri="{FF2B5EF4-FFF2-40B4-BE49-F238E27FC236}">
                  <a16:creationId xmlns:a16="http://schemas.microsoft.com/office/drawing/2014/main" xmlns=""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pPr rtl="0"/>
              <a:endParaRPr lang="de-DE" noProof="0"/>
            </a:p>
          </p:txBody>
        </p:sp>
      </p:grpSp>
      <p:grpSp>
        <p:nvGrpSpPr>
          <p:cNvPr id="31" name="Grafik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ihandform: Form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de-DE" noProof="0"/>
            </a:p>
          </p:txBody>
        </p:sp>
        <p:sp>
          <p:nvSpPr>
            <p:cNvPr id="33" name="Freihandform: Form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de-DE" noProof="0"/>
            </a:p>
          </p:txBody>
        </p:sp>
      </p:grpSp>
      <p:sp>
        <p:nvSpPr>
          <p:cNvPr id="25" name="Grafik 23">
            <a:extLst>
              <a:ext uri="{FF2B5EF4-FFF2-40B4-BE49-F238E27FC236}">
                <a16:creationId xmlns:a16="http://schemas.microsoft.com/office/drawing/2014/main" xmlns=""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de-DE" noProof="0"/>
          </a:p>
        </p:txBody>
      </p:sp>
      <p:sp>
        <p:nvSpPr>
          <p:cNvPr id="16" name="Bildplatzhalter 15">
            <a:extLst>
              <a:ext uri="{FF2B5EF4-FFF2-40B4-BE49-F238E27FC236}">
                <a16:creationId xmlns:a16="http://schemas.microsoft.com/office/drawing/2014/main" xmlns="" id="{18500C30-FF27-4A5C-AA4F-B1D5C57A0F7F}"/>
              </a:ext>
            </a:extLst>
          </p:cNvPr>
          <p:cNvSpPr>
            <a:spLocks noGrp="1"/>
          </p:cNvSpPr>
          <p:nvPr>
            <p:ph type="pic" sz="quarter" idx="13" hasCustomPrompt="1"/>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rtlCol="0" anchor="ctr" anchorCtr="0">
            <a:normAutofit/>
          </a:bodyPr>
          <a:lstStyle>
            <a:lvl1pPr marL="0" indent="0" algn="ctr">
              <a:buNone/>
              <a:defRPr sz="1400"/>
            </a:lvl1pPr>
          </a:lstStyle>
          <a:p>
            <a:pPr rtl="0"/>
            <a:r>
              <a:rPr lang="de-DE" noProof="0"/>
              <a:t>Klicken Sie, um ein Bild hinzuzufügen.</a:t>
            </a:r>
          </a:p>
        </p:txBody>
      </p:sp>
      <p:sp>
        <p:nvSpPr>
          <p:cNvPr id="4" name="Datumsplatzhalt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rtlCol="0"/>
          <a:lstStyle/>
          <a:p>
            <a:pPr rtl="0"/>
            <a:r>
              <a:rPr lang="de-DE" noProof="0"/>
              <a:t>TT.MM.20XX</a:t>
            </a:r>
          </a:p>
        </p:txBody>
      </p:sp>
      <p:sp>
        <p:nvSpPr>
          <p:cNvPr id="5" name="Fußzeilenplatzhalt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rtlCol="0"/>
          <a:lstStyle/>
          <a:p>
            <a:pPr rtl="0"/>
            <a:r>
              <a:rPr lang="de-DE" noProof="0"/>
              <a:t>FUSSZEILE HINZUFÜGEN</a:t>
            </a:r>
          </a:p>
        </p:txBody>
      </p:sp>
      <p:sp>
        <p:nvSpPr>
          <p:cNvPr id="6" name="Foliennummernplatzhalter 5">
            <a:extLst>
              <a:ext uri="{FF2B5EF4-FFF2-40B4-BE49-F238E27FC236}">
                <a16:creationId xmlns:a16="http://schemas.microsoft.com/office/drawing/2014/main" xmlns="" id="{DEEE2D3F-1F8E-4C9F-BCD1-F9FFC39C8F40}"/>
              </a:ext>
            </a:extLst>
          </p:cNvPr>
          <p:cNvSpPr>
            <a:spLocks noGrp="1"/>
          </p:cNvSpPr>
          <p:nvPr>
            <p:ph type="sldNum" sz="quarter" idx="12"/>
          </p:nvPr>
        </p:nvSpPr>
        <p:spPr>
          <a:xfrm>
            <a:off x="11163743" y="5945824"/>
            <a:ext cx="792283" cy="365125"/>
          </a:xfrm>
        </p:spPr>
        <p:txBody>
          <a:bodyPr rtlCol="0"/>
          <a:lstStyle/>
          <a:p>
            <a:pPr rtl="0"/>
            <a:fld id="{98C0CDE5-970C-4CC4-BF43-0DA127E73E82}" type="slidenum">
              <a:rPr lang="de-DE" noProof="0" smtClean="0"/>
              <a:t>‹Nr.›</a:t>
            </a:fld>
            <a:endParaRPr lang="de-DE" noProof="0" dirty="0"/>
          </a:p>
        </p:txBody>
      </p:sp>
      <p:sp>
        <p:nvSpPr>
          <p:cNvPr id="8" name="Grafik 6">
            <a:extLst>
              <a:ext uri="{FF2B5EF4-FFF2-40B4-BE49-F238E27FC236}">
                <a16:creationId xmlns:a16="http://schemas.microsoft.com/office/drawing/2014/main" xmlns=""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de-DE" noProof="0"/>
          </a:p>
        </p:txBody>
      </p:sp>
      <p:sp>
        <p:nvSpPr>
          <p:cNvPr id="2" name="Titel 1">
            <a:extLst>
              <a:ext uri="{FF2B5EF4-FFF2-40B4-BE49-F238E27FC236}">
                <a16:creationId xmlns:a16="http://schemas.microsoft.com/office/drawing/2014/main" xmlns="" id="{F3955EAF-4D26-452F-BE4D-A9B580AC9283}"/>
              </a:ext>
            </a:extLst>
          </p:cNvPr>
          <p:cNvSpPr>
            <a:spLocks noGrp="1"/>
          </p:cNvSpPr>
          <p:nvPr>
            <p:ph type="title" hasCustomPrompt="1"/>
          </p:nvPr>
        </p:nvSpPr>
        <p:spPr>
          <a:xfrm rot="-360000">
            <a:off x="803491" y="1001491"/>
            <a:ext cx="4065084" cy="700842"/>
          </a:xfrm>
        </p:spPr>
        <p:txBody>
          <a:bodyPr rtlCol="0">
            <a:normAutofit/>
          </a:bodyPr>
          <a:lstStyle>
            <a:lvl1pPr>
              <a:defRPr sz="4000" b="1">
                <a:solidFill>
                  <a:schemeClr val="bg1"/>
                </a:solidFill>
              </a:defRPr>
            </a:lvl1pPr>
          </a:lstStyle>
          <a:p>
            <a:pPr rtl="0"/>
            <a:r>
              <a:rPr lang="de-DE" noProof="0"/>
              <a:t>Trennlinienfolie</a:t>
            </a:r>
          </a:p>
        </p:txBody>
      </p:sp>
      <p:grpSp>
        <p:nvGrpSpPr>
          <p:cNvPr id="26" name="Grafik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ihandform: Form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de-DE" noProof="0"/>
            </a:p>
          </p:txBody>
        </p:sp>
        <p:sp>
          <p:nvSpPr>
            <p:cNvPr id="28" name="Freihandform: Form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de-DE" noProof="0"/>
            </a:p>
          </p:txBody>
        </p:sp>
        <p:sp>
          <p:nvSpPr>
            <p:cNvPr id="29" name="Freihandform: Form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cstate="email">
                <a:extLst>
                  <a:ext uri="{28A0092B-C50C-407E-A947-70E740481C1C}">
                    <a14:useLocalDpi xmlns:a14="http://schemas.microsoft.com/office/drawing/2010/main"/>
                  </a:ext>
                </a:extLst>
              </a:blip>
              <a:srcRect/>
              <a:stretch>
                <a:fillRect t="19266" r="1773"/>
              </a:stretch>
            </a:blipFill>
            <a:ln w="12705" cap="flat">
              <a:noFill/>
              <a:prstDash val="solid"/>
              <a:miter/>
            </a:ln>
          </p:spPr>
          <p:txBody>
            <a:bodyPr rtlCol="0" anchor="ctr"/>
            <a:lstStyle/>
            <a:p>
              <a:pPr rtl="0"/>
              <a:endParaRPr lang="de-DE" noProof="0"/>
            </a:p>
          </p:txBody>
        </p:sp>
        <p:sp>
          <p:nvSpPr>
            <p:cNvPr id="30" name="Freihandform: Form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cstate="email">
                <a:extLst>
                  <a:ext uri="{28A0092B-C50C-407E-A947-70E740481C1C}">
                    <a14:useLocalDpi xmlns:a14="http://schemas.microsoft.com/office/drawing/2010/main"/>
                  </a:ext>
                </a:extLst>
              </a:blip>
              <a:srcRect/>
              <a:stretch>
                <a:fillRect l="9984" b="9279"/>
              </a:stretch>
            </a:blipFill>
            <a:ln w="12705" cap="flat">
              <a:noFill/>
              <a:prstDash val="solid"/>
              <a:miter/>
            </a:ln>
          </p:spPr>
          <p:txBody>
            <a:bodyPr rtlCol="0" anchor="ctr"/>
            <a:lstStyle/>
            <a:p>
              <a:pPr rtl="0"/>
              <a:endParaRPr lang="de-DE" noProof="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nuell">
    <p:bg>
      <p:bgPr>
        <a:solidFill>
          <a:schemeClr val="bg1"/>
        </a:solidFill>
        <a:effectLst/>
      </p:bgPr>
    </p:bg>
    <p:spTree>
      <p:nvGrpSpPr>
        <p:cNvPr id="1" name=""/>
        <p:cNvGrpSpPr/>
        <p:nvPr/>
      </p:nvGrpSpPr>
      <p:grpSpPr>
        <a:xfrm>
          <a:off x="0" y="0"/>
          <a:ext cx="0" cy="0"/>
          <a:chOff x="0" y="0"/>
          <a:chExt cx="0" cy="0"/>
        </a:xfrm>
      </p:grpSpPr>
      <p:sp>
        <p:nvSpPr>
          <p:cNvPr id="4" name="Grafik 2">
            <a:extLst>
              <a:ext uri="{FF2B5EF4-FFF2-40B4-BE49-F238E27FC236}">
                <a16:creationId xmlns:a16="http://schemas.microsoft.com/office/drawing/2014/main" xmlns=""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pPr rtl="0"/>
            <a:endParaRPr lang="de-DE" noProof="0"/>
          </a:p>
        </p:txBody>
      </p:sp>
      <p:sp>
        <p:nvSpPr>
          <p:cNvPr id="23" name="Textplatzhalter 21">
            <a:extLst>
              <a:ext uri="{FF2B5EF4-FFF2-40B4-BE49-F238E27FC236}">
                <a16:creationId xmlns:a16="http://schemas.microsoft.com/office/drawing/2014/main" xmlns="" id="{F27BBFB4-84C4-42C9-9CB3-DFD801CEBF70}"/>
              </a:ext>
            </a:extLst>
          </p:cNvPr>
          <p:cNvSpPr>
            <a:spLocks noGrp="1"/>
          </p:cNvSpPr>
          <p:nvPr>
            <p:ph type="body" sz="quarter" idx="10" hasCustomPrompt="1"/>
          </p:nvPr>
        </p:nvSpPr>
        <p:spPr>
          <a:xfrm>
            <a:off x="711200" y="1896003"/>
            <a:ext cx="528638" cy="1092200"/>
          </a:xfrm>
        </p:spPr>
        <p:txBody>
          <a:bodyPr rtlCol="0">
            <a:normAutofit/>
          </a:bodyPr>
          <a:lstStyle>
            <a:lvl1pPr marL="0" indent="0">
              <a:buNone/>
              <a:defRPr sz="7000" b="1">
                <a:solidFill>
                  <a:schemeClr val="accent5"/>
                </a:solidFill>
                <a:latin typeface="+mj-lt"/>
              </a:defRPr>
            </a:lvl1pPr>
          </a:lstStyle>
          <a:p>
            <a:pPr lvl="0" rtl="0"/>
            <a:r>
              <a:rPr lang="de-DE" noProof="0"/>
              <a:t>1</a:t>
            </a:r>
          </a:p>
        </p:txBody>
      </p:sp>
      <p:sp>
        <p:nvSpPr>
          <p:cNvPr id="26" name="Textplatzhalter 24">
            <a:extLst>
              <a:ext uri="{FF2B5EF4-FFF2-40B4-BE49-F238E27FC236}">
                <a16:creationId xmlns:a16="http://schemas.microsoft.com/office/drawing/2014/main" xmlns="" id="{C8BBE7AC-17E7-4828-A40C-39EED5284E6D}"/>
              </a:ext>
            </a:extLst>
          </p:cNvPr>
          <p:cNvSpPr>
            <a:spLocks noGrp="1"/>
          </p:cNvSpPr>
          <p:nvPr>
            <p:ph type="body" sz="quarter" idx="11" hasCustomPrompt="1"/>
          </p:nvPr>
        </p:nvSpPr>
        <p:spPr>
          <a:xfrm>
            <a:off x="1185863" y="2088090"/>
            <a:ext cx="3103110" cy="800100"/>
          </a:xfrm>
        </p:spPr>
        <p:txBody>
          <a:bodyPr rtlCol="0">
            <a:normAutofit/>
          </a:bodyPr>
          <a:lstStyle>
            <a:lvl1pPr marL="0" indent="0">
              <a:buNone/>
              <a:defRPr sz="2500" b="1">
                <a:solidFill>
                  <a:schemeClr val="tx2"/>
                </a:solidFill>
                <a:latin typeface="+mj-lt"/>
              </a:defRPr>
            </a:lvl1pPr>
          </a:lstStyle>
          <a:p>
            <a:pPr lvl="0" rtl="0"/>
            <a:r>
              <a:rPr lang="de-DE" noProof="0"/>
              <a:t>Textmasterformate bearbeiten</a:t>
            </a:r>
          </a:p>
        </p:txBody>
      </p:sp>
      <p:sp>
        <p:nvSpPr>
          <p:cNvPr id="33" name="Textplatzhalter 21">
            <a:extLst>
              <a:ext uri="{FF2B5EF4-FFF2-40B4-BE49-F238E27FC236}">
                <a16:creationId xmlns:a16="http://schemas.microsoft.com/office/drawing/2014/main" xmlns="" id="{FC1057E8-2611-45B5-913B-82D301FE8A86}"/>
              </a:ext>
            </a:extLst>
          </p:cNvPr>
          <p:cNvSpPr>
            <a:spLocks noGrp="1"/>
          </p:cNvSpPr>
          <p:nvPr>
            <p:ph type="body" sz="quarter" idx="12" hasCustomPrompt="1"/>
          </p:nvPr>
        </p:nvSpPr>
        <p:spPr>
          <a:xfrm>
            <a:off x="4804600" y="1896003"/>
            <a:ext cx="528638" cy="1092200"/>
          </a:xfrm>
        </p:spPr>
        <p:txBody>
          <a:bodyPr rtlCol="0">
            <a:normAutofit/>
          </a:bodyPr>
          <a:lstStyle>
            <a:lvl1pPr marL="0" indent="0">
              <a:buNone/>
              <a:defRPr sz="7000" b="1">
                <a:solidFill>
                  <a:schemeClr val="accent5"/>
                </a:solidFill>
                <a:latin typeface="+mj-lt"/>
              </a:defRPr>
            </a:lvl1pPr>
          </a:lstStyle>
          <a:p>
            <a:pPr lvl="0" rtl="0"/>
            <a:r>
              <a:rPr lang="de-DE" noProof="0"/>
              <a:t>2</a:t>
            </a:r>
          </a:p>
        </p:txBody>
      </p:sp>
      <p:sp>
        <p:nvSpPr>
          <p:cNvPr id="34" name="Textplatzhalter 24">
            <a:extLst>
              <a:ext uri="{FF2B5EF4-FFF2-40B4-BE49-F238E27FC236}">
                <a16:creationId xmlns:a16="http://schemas.microsoft.com/office/drawing/2014/main" xmlns="" id="{A65257E6-B10F-49C0-862A-53648E3F2D0B}"/>
              </a:ext>
            </a:extLst>
          </p:cNvPr>
          <p:cNvSpPr>
            <a:spLocks noGrp="1"/>
          </p:cNvSpPr>
          <p:nvPr>
            <p:ph type="body" sz="quarter" idx="13" hasCustomPrompt="1"/>
          </p:nvPr>
        </p:nvSpPr>
        <p:spPr>
          <a:xfrm>
            <a:off x="5349603" y="2088090"/>
            <a:ext cx="2243918" cy="800100"/>
          </a:xfrm>
        </p:spPr>
        <p:txBody>
          <a:bodyPr rtlCol="0">
            <a:normAutofit/>
          </a:bodyPr>
          <a:lstStyle>
            <a:lvl1pPr marL="0" indent="0">
              <a:buNone/>
              <a:defRPr sz="2500" b="1">
                <a:solidFill>
                  <a:schemeClr val="tx2"/>
                </a:solidFill>
                <a:latin typeface="+mj-lt"/>
              </a:defRPr>
            </a:lvl1pPr>
          </a:lstStyle>
          <a:p>
            <a:pPr lvl="0" rtl="0"/>
            <a:r>
              <a:rPr lang="de-DE" noProof="0"/>
              <a:t>Textmasterformate bearbeiten</a:t>
            </a:r>
          </a:p>
        </p:txBody>
      </p:sp>
      <p:sp>
        <p:nvSpPr>
          <p:cNvPr id="37" name="Textplatzhalter 21">
            <a:extLst>
              <a:ext uri="{FF2B5EF4-FFF2-40B4-BE49-F238E27FC236}">
                <a16:creationId xmlns:a16="http://schemas.microsoft.com/office/drawing/2014/main" xmlns="" id="{83A147CC-1513-463A-8B07-CC14AEC845D9}"/>
              </a:ext>
            </a:extLst>
          </p:cNvPr>
          <p:cNvSpPr>
            <a:spLocks noGrp="1"/>
          </p:cNvSpPr>
          <p:nvPr>
            <p:ph type="body" sz="quarter" idx="14" hasCustomPrompt="1"/>
          </p:nvPr>
        </p:nvSpPr>
        <p:spPr>
          <a:xfrm>
            <a:off x="7890713" y="1913782"/>
            <a:ext cx="528638" cy="1092200"/>
          </a:xfrm>
        </p:spPr>
        <p:txBody>
          <a:bodyPr rtlCol="0">
            <a:normAutofit/>
          </a:bodyPr>
          <a:lstStyle>
            <a:lvl1pPr marL="0" indent="0">
              <a:buNone/>
              <a:defRPr sz="7000" b="1">
                <a:solidFill>
                  <a:schemeClr val="accent5"/>
                </a:solidFill>
                <a:latin typeface="+mj-lt"/>
              </a:defRPr>
            </a:lvl1pPr>
          </a:lstStyle>
          <a:p>
            <a:pPr lvl="0" rtl="0"/>
            <a:r>
              <a:rPr lang="de-DE" noProof="0"/>
              <a:t>3</a:t>
            </a:r>
          </a:p>
        </p:txBody>
      </p:sp>
      <p:sp>
        <p:nvSpPr>
          <p:cNvPr id="38" name="Textplatzhalter 24">
            <a:extLst>
              <a:ext uri="{FF2B5EF4-FFF2-40B4-BE49-F238E27FC236}">
                <a16:creationId xmlns:a16="http://schemas.microsoft.com/office/drawing/2014/main" xmlns="" id="{BCE98261-6A42-49F1-B208-2E6C24DFCF83}"/>
              </a:ext>
            </a:extLst>
          </p:cNvPr>
          <p:cNvSpPr>
            <a:spLocks noGrp="1"/>
          </p:cNvSpPr>
          <p:nvPr>
            <p:ph type="body" sz="quarter" idx="15" hasCustomPrompt="1"/>
          </p:nvPr>
        </p:nvSpPr>
        <p:spPr>
          <a:xfrm>
            <a:off x="8435716" y="2105869"/>
            <a:ext cx="2959116" cy="800100"/>
          </a:xfrm>
        </p:spPr>
        <p:txBody>
          <a:bodyPr rtlCol="0">
            <a:normAutofit/>
          </a:bodyPr>
          <a:lstStyle>
            <a:lvl1pPr marL="0" indent="0">
              <a:buNone/>
              <a:defRPr sz="2500" b="1">
                <a:solidFill>
                  <a:schemeClr val="tx2"/>
                </a:solidFill>
                <a:latin typeface="+mj-lt"/>
              </a:defRPr>
            </a:lvl1pPr>
          </a:lstStyle>
          <a:p>
            <a:pPr lvl="0" rtl="0"/>
            <a:r>
              <a:rPr lang="de-DE" noProof="0"/>
              <a:t>Textmasterformate bearbeiten</a:t>
            </a:r>
          </a:p>
        </p:txBody>
      </p:sp>
      <p:sp>
        <p:nvSpPr>
          <p:cNvPr id="40" name="Textplatzhalter 24">
            <a:extLst>
              <a:ext uri="{FF2B5EF4-FFF2-40B4-BE49-F238E27FC236}">
                <a16:creationId xmlns:a16="http://schemas.microsoft.com/office/drawing/2014/main" xmlns="" id="{937F4311-EBEC-44E3-8542-07503B54D770}"/>
              </a:ext>
            </a:extLst>
          </p:cNvPr>
          <p:cNvSpPr>
            <a:spLocks noGrp="1"/>
          </p:cNvSpPr>
          <p:nvPr>
            <p:ph type="body" sz="quarter" idx="16" hasCustomPrompt="1"/>
          </p:nvPr>
        </p:nvSpPr>
        <p:spPr>
          <a:xfrm>
            <a:off x="891723" y="2943573"/>
            <a:ext cx="1698625" cy="800100"/>
          </a:xfrm>
        </p:spPr>
        <p:txBody>
          <a:bodyPr rtlCol="0">
            <a:normAutofit/>
          </a:bodyPr>
          <a:lstStyle>
            <a:lvl1pPr marL="0" indent="0">
              <a:buNone/>
              <a:defRPr sz="1600" b="1">
                <a:solidFill>
                  <a:schemeClr val="accent4"/>
                </a:solidFill>
                <a:latin typeface="+mn-lt"/>
              </a:defRPr>
            </a:lvl1pPr>
          </a:lstStyle>
          <a:p>
            <a:pPr lvl="0" rtl="0"/>
            <a:r>
              <a:rPr lang="de-DE" noProof="0"/>
              <a:t>Textmasterformate bearbeiten</a:t>
            </a:r>
          </a:p>
        </p:txBody>
      </p:sp>
      <p:sp>
        <p:nvSpPr>
          <p:cNvPr id="43" name="Textplatzhalter 24">
            <a:extLst>
              <a:ext uri="{FF2B5EF4-FFF2-40B4-BE49-F238E27FC236}">
                <a16:creationId xmlns:a16="http://schemas.microsoft.com/office/drawing/2014/main" xmlns="" id="{FED4B056-A42A-4115-B98D-177B9AFDABFE}"/>
              </a:ext>
            </a:extLst>
          </p:cNvPr>
          <p:cNvSpPr>
            <a:spLocks noGrp="1"/>
          </p:cNvSpPr>
          <p:nvPr>
            <p:ph type="body" sz="quarter" idx="17" hasCustomPrompt="1"/>
          </p:nvPr>
        </p:nvSpPr>
        <p:spPr>
          <a:xfrm>
            <a:off x="2590348" y="2943573"/>
            <a:ext cx="1698625" cy="800100"/>
          </a:xfrm>
        </p:spPr>
        <p:txBody>
          <a:bodyPr rtlCol="0">
            <a:normAutofit/>
          </a:bodyPr>
          <a:lstStyle>
            <a:lvl1pPr marL="0" indent="0">
              <a:buNone/>
              <a:defRPr sz="1600" b="1">
                <a:solidFill>
                  <a:schemeClr val="accent4"/>
                </a:solidFill>
                <a:latin typeface="+mn-lt"/>
              </a:defRPr>
            </a:lvl1pPr>
          </a:lstStyle>
          <a:p>
            <a:pPr lvl="0" rtl="0"/>
            <a:r>
              <a:rPr lang="de-DE" noProof="0"/>
              <a:t>Textmasterformate bearbeiten</a:t>
            </a:r>
          </a:p>
        </p:txBody>
      </p:sp>
      <p:sp>
        <p:nvSpPr>
          <p:cNvPr id="45" name="Textplatzhalter 24">
            <a:extLst>
              <a:ext uri="{FF2B5EF4-FFF2-40B4-BE49-F238E27FC236}">
                <a16:creationId xmlns:a16="http://schemas.microsoft.com/office/drawing/2014/main" xmlns="" id="{2D359611-5488-43D7-A2A6-E60DB2E1D872}"/>
              </a:ext>
            </a:extLst>
          </p:cNvPr>
          <p:cNvSpPr>
            <a:spLocks noGrp="1"/>
          </p:cNvSpPr>
          <p:nvPr>
            <p:ph type="body" sz="quarter" idx="18" hasCustomPrompt="1"/>
          </p:nvPr>
        </p:nvSpPr>
        <p:spPr>
          <a:xfrm>
            <a:off x="4794793" y="2943573"/>
            <a:ext cx="1698625" cy="800100"/>
          </a:xfrm>
        </p:spPr>
        <p:txBody>
          <a:bodyPr rtlCol="0">
            <a:normAutofit/>
          </a:bodyPr>
          <a:lstStyle>
            <a:lvl1pPr marL="0" indent="0">
              <a:buNone/>
              <a:defRPr sz="1600" b="1">
                <a:solidFill>
                  <a:schemeClr val="accent4"/>
                </a:solidFill>
                <a:latin typeface="+mn-lt"/>
              </a:defRPr>
            </a:lvl1pPr>
          </a:lstStyle>
          <a:p>
            <a:pPr lvl="0" rtl="0"/>
            <a:r>
              <a:rPr lang="de-DE" noProof="0"/>
              <a:t>Textmasterformate bearbeiten</a:t>
            </a:r>
          </a:p>
        </p:txBody>
      </p:sp>
      <p:sp>
        <p:nvSpPr>
          <p:cNvPr id="46" name="Textplatzhalter 24">
            <a:extLst>
              <a:ext uri="{FF2B5EF4-FFF2-40B4-BE49-F238E27FC236}">
                <a16:creationId xmlns:a16="http://schemas.microsoft.com/office/drawing/2014/main" xmlns="" id="{F2182E7C-B18B-4F73-B0D1-86196D992B18}"/>
              </a:ext>
            </a:extLst>
          </p:cNvPr>
          <p:cNvSpPr>
            <a:spLocks noGrp="1"/>
          </p:cNvSpPr>
          <p:nvPr>
            <p:ph type="body" sz="quarter" idx="19" hasCustomPrompt="1"/>
          </p:nvPr>
        </p:nvSpPr>
        <p:spPr>
          <a:xfrm>
            <a:off x="7876955" y="2942030"/>
            <a:ext cx="3517877" cy="800100"/>
          </a:xfrm>
        </p:spPr>
        <p:txBody>
          <a:bodyPr rtlCol="0">
            <a:normAutofit/>
          </a:bodyPr>
          <a:lstStyle>
            <a:lvl1pPr marL="0" indent="0">
              <a:buNone/>
              <a:defRPr sz="1600" b="1">
                <a:solidFill>
                  <a:schemeClr val="accent4"/>
                </a:solidFill>
                <a:latin typeface="+mn-lt"/>
              </a:defRPr>
            </a:lvl1pPr>
          </a:lstStyle>
          <a:p>
            <a:pPr lvl="0" rtl="0"/>
            <a:r>
              <a:rPr lang="de-DE" noProof="0"/>
              <a:t>Textmasterformate bearbeiten</a:t>
            </a:r>
          </a:p>
        </p:txBody>
      </p:sp>
      <p:sp>
        <p:nvSpPr>
          <p:cNvPr id="48" name="Textplatzhalter 24">
            <a:extLst>
              <a:ext uri="{FF2B5EF4-FFF2-40B4-BE49-F238E27FC236}">
                <a16:creationId xmlns:a16="http://schemas.microsoft.com/office/drawing/2014/main" xmlns="" id="{3D51A445-889E-44A8-AF12-58BC161D148C}"/>
              </a:ext>
            </a:extLst>
          </p:cNvPr>
          <p:cNvSpPr>
            <a:spLocks noGrp="1"/>
          </p:cNvSpPr>
          <p:nvPr>
            <p:ph type="body" sz="quarter" idx="20" hasCustomPrompt="1"/>
          </p:nvPr>
        </p:nvSpPr>
        <p:spPr>
          <a:xfrm>
            <a:off x="891722" y="5607548"/>
            <a:ext cx="3397251" cy="800100"/>
          </a:xfrm>
        </p:spPr>
        <p:txBody>
          <a:bodyPr rtlCol="0">
            <a:normAutofit/>
          </a:bodyPr>
          <a:lstStyle>
            <a:lvl1pPr marL="0" indent="0">
              <a:buNone/>
              <a:defRPr sz="1600" b="0">
                <a:solidFill>
                  <a:schemeClr val="accent3"/>
                </a:solidFill>
                <a:latin typeface="+mn-lt"/>
              </a:defRPr>
            </a:lvl1pPr>
          </a:lstStyle>
          <a:p>
            <a:pPr lvl="0" rtl="0"/>
            <a:r>
              <a:rPr lang="de-DE" noProof="0"/>
              <a:t>Textmasterformate bearbeiten</a:t>
            </a:r>
          </a:p>
        </p:txBody>
      </p:sp>
      <p:sp>
        <p:nvSpPr>
          <p:cNvPr id="49" name="Textplatzhalter 24">
            <a:extLst>
              <a:ext uri="{FF2B5EF4-FFF2-40B4-BE49-F238E27FC236}">
                <a16:creationId xmlns:a16="http://schemas.microsoft.com/office/drawing/2014/main" xmlns="" id="{358BC44E-644D-4E21-A055-1178CD0D2698}"/>
              </a:ext>
            </a:extLst>
          </p:cNvPr>
          <p:cNvSpPr>
            <a:spLocks noGrp="1"/>
          </p:cNvSpPr>
          <p:nvPr>
            <p:ph type="body" sz="quarter" idx="21" hasCustomPrompt="1"/>
          </p:nvPr>
        </p:nvSpPr>
        <p:spPr>
          <a:xfrm>
            <a:off x="4794792" y="4909834"/>
            <a:ext cx="1698625" cy="800100"/>
          </a:xfrm>
        </p:spPr>
        <p:txBody>
          <a:bodyPr rtlCol="0">
            <a:normAutofit/>
          </a:bodyPr>
          <a:lstStyle>
            <a:lvl1pPr marL="0" indent="0">
              <a:buNone/>
              <a:defRPr sz="1600" b="0">
                <a:solidFill>
                  <a:schemeClr val="accent2"/>
                </a:solidFill>
                <a:latin typeface="+mn-lt"/>
              </a:defRPr>
            </a:lvl1pPr>
          </a:lstStyle>
          <a:p>
            <a:pPr lvl="0" rtl="0"/>
            <a:r>
              <a:rPr lang="de-DE" noProof="0"/>
              <a:t>Textmasterformate bearbeiten</a:t>
            </a:r>
          </a:p>
        </p:txBody>
      </p:sp>
      <p:sp>
        <p:nvSpPr>
          <p:cNvPr id="50" name="Textplatzhalter 24">
            <a:extLst>
              <a:ext uri="{FF2B5EF4-FFF2-40B4-BE49-F238E27FC236}">
                <a16:creationId xmlns:a16="http://schemas.microsoft.com/office/drawing/2014/main" xmlns="" id="{32C60917-FE9C-4C02-976E-9F4DF95F1614}"/>
              </a:ext>
            </a:extLst>
          </p:cNvPr>
          <p:cNvSpPr>
            <a:spLocks noGrp="1"/>
          </p:cNvSpPr>
          <p:nvPr>
            <p:ph type="body" sz="quarter" idx="22" hasCustomPrompt="1"/>
          </p:nvPr>
        </p:nvSpPr>
        <p:spPr>
          <a:xfrm>
            <a:off x="7890713" y="4909834"/>
            <a:ext cx="2692939" cy="800100"/>
          </a:xfrm>
        </p:spPr>
        <p:txBody>
          <a:bodyPr rtlCol="0">
            <a:normAutofit/>
          </a:bodyPr>
          <a:lstStyle>
            <a:lvl1pPr marL="0" indent="0">
              <a:buNone/>
              <a:defRPr sz="1600" b="0">
                <a:solidFill>
                  <a:schemeClr val="accent2"/>
                </a:solidFill>
                <a:latin typeface="+mn-lt"/>
              </a:defRPr>
            </a:lvl1pPr>
          </a:lstStyle>
          <a:p>
            <a:pPr lvl="0" rtl="0"/>
            <a:r>
              <a:rPr lang="de-DE" noProof="0"/>
              <a:t>Textmasterformate bearbeiten</a:t>
            </a:r>
          </a:p>
        </p:txBody>
      </p:sp>
      <p:sp>
        <p:nvSpPr>
          <p:cNvPr id="55" name="Bildplatzhalter 12">
            <a:extLst>
              <a:ext uri="{FF2B5EF4-FFF2-40B4-BE49-F238E27FC236}">
                <a16:creationId xmlns:a16="http://schemas.microsoft.com/office/drawing/2014/main" xmlns="" id="{2535BC4C-3D36-473A-B9EF-EC6F3BA67113}"/>
              </a:ext>
            </a:extLst>
          </p:cNvPr>
          <p:cNvSpPr>
            <a:spLocks noGrp="1"/>
          </p:cNvSpPr>
          <p:nvPr>
            <p:ph type="pic" sz="quarter" idx="37" hasCustomPrompt="1"/>
          </p:nvPr>
        </p:nvSpPr>
        <p:spPr>
          <a:xfrm>
            <a:off x="891723" y="3816446"/>
            <a:ext cx="1636776" cy="1618488"/>
          </a:xfrm>
        </p:spPr>
        <p:txBody>
          <a:bodyPr rtlCol="0" anchor="ctr" anchorCtr="0">
            <a:noAutofit/>
          </a:bodyPr>
          <a:lstStyle>
            <a:lvl1pPr marL="0" indent="0" algn="ctr">
              <a:buNone/>
              <a:defRPr sz="1400">
                <a:solidFill>
                  <a:schemeClr val="accent4"/>
                </a:solidFill>
                <a:latin typeface="+mn-lt"/>
              </a:defRPr>
            </a:lvl1pPr>
          </a:lstStyle>
          <a:p>
            <a:pPr rtl="0"/>
            <a:r>
              <a:rPr lang="de-DE" noProof="0"/>
              <a:t>Klicken Sie, um ein Bild hinzuzufügen.</a:t>
            </a:r>
          </a:p>
        </p:txBody>
      </p:sp>
      <p:sp>
        <p:nvSpPr>
          <p:cNvPr id="56" name="Bildplatzhalter 12">
            <a:extLst>
              <a:ext uri="{FF2B5EF4-FFF2-40B4-BE49-F238E27FC236}">
                <a16:creationId xmlns:a16="http://schemas.microsoft.com/office/drawing/2014/main" xmlns="" id="{A1E61843-0C1E-4581-98C1-C9247F7043AC}"/>
              </a:ext>
            </a:extLst>
          </p:cNvPr>
          <p:cNvSpPr>
            <a:spLocks noGrp="1"/>
          </p:cNvSpPr>
          <p:nvPr>
            <p:ph type="pic" sz="quarter" idx="38" hasCustomPrompt="1"/>
          </p:nvPr>
        </p:nvSpPr>
        <p:spPr>
          <a:xfrm>
            <a:off x="2590348" y="3816446"/>
            <a:ext cx="1636776" cy="1618488"/>
          </a:xfrm>
        </p:spPr>
        <p:txBody>
          <a:bodyPr rtlCol="0" anchor="ctr" anchorCtr="0">
            <a:noAutofit/>
          </a:bodyPr>
          <a:lstStyle>
            <a:lvl1pPr marL="0" indent="0" algn="ctr">
              <a:buNone/>
              <a:defRPr sz="1400">
                <a:solidFill>
                  <a:schemeClr val="accent4"/>
                </a:solidFill>
                <a:latin typeface="+mn-lt"/>
              </a:defRPr>
            </a:lvl1pPr>
          </a:lstStyle>
          <a:p>
            <a:pPr rtl="0"/>
            <a:r>
              <a:rPr lang="de-DE" noProof="0"/>
              <a:t>Klicken Sie, um ein Bild hinzuzufügen.</a:t>
            </a:r>
          </a:p>
        </p:txBody>
      </p:sp>
      <p:sp>
        <p:nvSpPr>
          <p:cNvPr id="57" name="Bildplatzhalter 12">
            <a:extLst>
              <a:ext uri="{FF2B5EF4-FFF2-40B4-BE49-F238E27FC236}">
                <a16:creationId xmlns:a16="http://schemas.microsoft.com/office/drawing/2014/main" xmlns="" id="{F3B39F0E-B245-4510-8C07-0EC29B83F1BA}"/>
              </a:ext>
            </a:extLst>
          </p:cNvPr>
          <p:cNvSpPr>
            <a:spLocks noGrp="1"/>
          </p:cNvSpPr>
          <p:nvPr>
            <p:ph type="pic" sz="quarter" idx="43" hasCustomPrompt="1"/>
          </p:nvPr>
        </p:nvSpPr>
        <p:spPr>
          <a:xfrm>
            <a:off x="4794793" y="3816446"/>
            <a:ext cx="2048256" cy="896112"/>
          </a:xfrm>
        </p:spPr>
        <p:txBody>
          <a:bodyPr rtlCol="0" anchor="ctr" anchorCtr="0">
            <a:noAutofit/>
          </a:bodyPr>
          <a:lstStyle>
            <a:lvl1pPr marL="0" indent="0" algn="ctr">
              <a:buNone/>
              <a:defRPr sz="1400">
                <a:solidFill>
                  <a:schemeClr val="accent4"/>
                </a:solidFill>
                <a:latin typeface="+mn-lt"/>
              </a:defRPr>
            </a:lvl1pPr>
          </a:lstStyle>
          <a:p>
            <a:pPr rtl="0"/>
            <a:r>
              <a:rPr lang="de-DE" noProof="0"/>
              <a:t>Klicken Sie, um ein Bild hinzuzufügen.</a:t>
            </a:r>
          </a:p>
        </p:txBody>
      </p:sp>
      <p:sp>
        <p:nvSpPr>
          <p:cNvPr id="58" name="Bildplatzhalter 9">
            <a:extLst>
              <a:ext uri="{FF2B5EF4-FFF2-40B4-BE49-F238E27FC236}">
                <a16:creationId xmlns:a16="http://schemas.microsoft.com/office/drawing/2014/main" xmlns="" id="{A9E755CD-1A38-4F75-A18E-2D31E4934C8A}"/>
              </a:ext>
            </a:extLst>
          </p:cNvPr>
          <p:cNvSpPr>
            <a:spLocks noGrp="1"/>
          </p:cNvSpPr>
          <p:nvPr>
            <p:ph type="pic" sz="quarter" idx="44" hasCustomPrompt="1"/>
          </p:nvPr>
        </p:nvSpPr>
        <p:spPr>
          <a:xfrm>
            <a:off x="7876955" y="3864572"/>
            <a:ext cx="1481328" cy="758952"/>
          </a:xfrm>
        </p:spPr>
        <p:txBody>
          <a:bodyPr rtlCol="0" anchor="ctr" anchorCtr="0">
            <a:normAutofit/>
          </a:bodyPr>
          <a:lstStyle>
            <a:lvl1pPr marL="0" indent="0" algn="ctr">
              <a:buNone/>
              <a:defRPr sz="1400">
                <a:solidFill>
                  <a:schemeClr val="accent4"/>
                </a:solidFill>
                <a:latin typeface="+mn-lt"/>
              </a:defRPr>
            </a:lvl1pPr>
          </a:lstStyle>
          <a:p>
            <a:pPr rtl="0"/>
            <a:r>
              <a:rPr lang="de-DE" noProof="0"/>
              <a:t>Klicken Sie, um ein Bild hinzuzufügen.</a:t>
            </a:r>
          </a:p>
        </p:txBody>
      </p:sp>
      <p:sp>
        <p:nvSpPr>
          <p:cNvPr id="2" name="Titel 1">
            <a:extLst>
              <a:ext uri="{FF2B5EF4-FFF2-40B4-BE49-F238E27FC236}">
                <a16:creationId xmlns:a16="http://schemas.microsoft.com/office/drawing/2014/main" xmlns=""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rtlCol="0"/>
          <a:lstStyle>
            <a:lvl1pPr>
              <a:defRPr>
                <a:solidFill>
                  <a:schemeClr val="bg1"/>
                </a:solidFill>
              </a:defRPr>
            </a:lvl1pPr>
          </a:lstStyle>
          <a:p>
            <a:pPr rtl="0"/>
            <a:r>
              <a:rPr lang="de-DE" noProof="0"/>
              <a:t>So verwenden Sie diese Vorlage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layout 1">
    <p:spTree>
      <p:nvGrpSpPr>
        <p:cNvPr id="1" name=""/>
        <p:cNvGrpSpPr/>
        <p:nvPr/>
      </p:nvGrpSpPr>
      <p:grpSpPr>
        <a:xfrm>
          <a:off x="0" y="0"/>
          <a:ext cx="0" cy="0"/>
          <a:chOff x="0" y="0"/>
          <a:chExt cx="0" cy="0"/>
        </a:xfrm>
      </p:grpSpPr>
      <p:grpSp>
        <p:nvGrpSpPr>
          <p:cNvPr id="7" name="Grafik 16">
            <a:extLst>
              <a:ext uri="{FF2B5EF4-FFF2-40B4-BE49-F238E27FC236}">
                <a16:creationId xmlns:a16="http://schemas.microsoft.com/office/drawing/2014/main" xmlns="" id="{AD638337-297E-49B3-AE0F-B36EC9D01661}"/>
              </a:ext>
            </a:extLst>
          </p:cNvPr>
          <p:cNvGrpSpPr/>
          <p:nvPr userDrawn="1"/>
        </p:nvGrpSpPr>
        <p:grpSpPr>
          <a:xfrm>
            <a:off x="10962579" y="5678327"/>
            <a:ext cx="1234800" cy="1051200"/>
            <a:chOff x="5626893" y="3026568"/>
            <a:chExt cx="937260" cy="800760"/>
          </a:xfrm>
        </p:grpSpPr>
        <p:sp>
          <p:nvSpPr>
            <p:cNvPr id="8" name="Freihandform: Form 7">
              <a:extLst>
                <a:ext uri="{FF2B5EF4-FFF2-40B4-BE49-F238E27FC236}">
                  <a16:creationId xmlns:a16="http://schemas.microsoft.com/office/drawing/2014/main" xmlns=""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de-DE" noProof="0"/>
            </a:p>
          </p:txBody>
        </p:sp>
        <p:sp>
          <p:nvSpPr>
            <p:cNvPr id="9" name="Freihandform: Form 8">
              <a:extLst>
                <a:ext uri="{FF2B5EF4-FFF2-40B4-BE49-F238E27FC236}">
                  <a16:creationId xmlns:a16="http://schemas.microsoft.com/office/drawing/2014/main" xmlns=""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de-DE" noProof="0"/>
            </a:p>
          </p:txBody>
        </p:sp>
      </p:grpSp>
      <p:sp>
        <p:nvSpPr>
          <p:cNvPr id="3" name="Textplatzhalter 2">
            <a:extLst>
              <a:ext uri="{FF2B5EF4-FFF2-40B4-BE49-F238E27FC236}">
                <a16:creationId xmlns:a16="http://schemas.microsoft.com/office/drawing/2014/main" xmlns=""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rtlCol="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a:extLst>
              <a:ext uri="{FF2B5EF4-FFF2-40B4-BE49-F238E27FC236}">
                <a16:creationId xmlns:a16="http://schemas.microsoft.com/office/drawing/2014/main" xmlns="" id="{4DBF8466-F90A-4774-B172-0061F1A7985F}"/>
              </a:ext>
            </a:extLst>
          </p:cNvPr>
          <p:cNvSpPr>
            <a:spLocks noGrp="1"/>
          </p:cNvSpPr>
          <p:nvPr>
            <p:ph type="dt" sz="half" idx="10"/>
          </p:nvPr>
        </p:nvSpPr>
        <p:spPr/>
        <p:txBody>
          <a:bodyPr rtlCol="0"/>
          <a:lstStyle/>
          <a:p>
            <a:pPr rtl="0"/>
            <a:r>
              <a:rPr lang="de-DE" noProof="0"/>
              <a:t>TT.MM.20XX</a:t>
            </a:r>
          </a:p>
        </p:txBody>
      </p:sp>
      <p:sp>
        <p:nvSpPr>
          <p:cNvPr id="5" name="Fußzeilenplatzhalter 4">
            <a:extLst>
              <a:ext uri="{FF2B5EF4-FFF2-40B4-BE49-F238E27FC236}">
                <a16:creationId xmlns:a16="http://schemas.microsoft.com/office/drawing/2014/main" xmlns="" id="{7BC76C28-113A-459C-BD12-125E112B10B7}"/>
              </a:ext>
            </a:extLst>
          </p:cNvPr>
          <p:cNvSpPr>
            <a:spLocks noGrp="1"/>
          </p:cNvSpPr>
          <p:nvPr>
            <p:ph type="ftr" sz="quarter" idx="11"/>
          </p:nvPr>
        </p:nvSpPr>
        <p:spPr>
          <a:xfrm>
            <a:off x="911225" y="5945824"/>
            <a:ext cx="2865600" cy="365125"/>
          </a:xfrm>
        </p:spPr>
        <p:txBody>
          <a:bodyPr lIns="0" rtlCol="0"/>
          <a:lstStyle/>
          <a:p>
            <a:pPr rtl="0"/>
            <a:r>
              <a:rPr lang="de-DE" noProof="0"/>
              <a:t>FUSSZEILE HINZUFÜGEN</a:t>
            </a:r>
          </a:p>
        </p:txBody>
      </p:sp>
      <p:sp>
        <p:nvSpPr>
          <p:cNvPr id="6" name="Foliennummernplatzhalter 5">
            <a:extLst>
              <a:ext uri="{FF2B5EF4-FFF2-40B4-BE49-F238E27FC236}">
                <a16:creationId xmlns:a16="http://schemas.microsoft.com/office/drawing/2014/main" xmlns="" id="{6D51ADD0-1305-43DD-A03D-2FE3B5D0EB62}"/>
              </a:ext>
            </a:extLst>
          </p:cNvPr>
          <p:cNvSpPr>
            <a:spLocks noGrp="1"/>
          </p:cNvSpPr>
          <p:nvPr>
            <p:ph type="sldNum" sz="quarter" idx="12"/>
          </p:nvPr>
        </p:nvSpPr>
        <p:spPr>
          <a:xfrm>
            <a:off x="11163742" y="5945824"/>
            <a:ext cx="792000" cy="365125"/>
          </a:xfrm>
        </p:spPr>
        <p:txBody>
          <a:bodyPr rtlCol="0"/>
          <a:lstStyle/>
          <a:p>
            <a:pPr rtl="0"/>
            <a:fld id="{98C0CDE5-970C-4CC4-BF43-0DA127E73E82}" type="slidenum">
              <a:rPr lang="de-DE" noProof="0" smtClean="0"/>
              <a:t>‹Nr.›</a:t>
            </a:fld>
            <a:endParaRPr lang="de-DE" noProof="0" dirty="0"/>
          </a:p>
        </p:txBody>
      </p:sp>
      <p:sp>
        <p:nvSpPr>
          <p:cNvPr id="10" name="Grafik 23">
            <a:extLst>
              <a:ext uri="{FF2B5EF4-FFF2-40B4-BE49-F238E27FC236}">
                <a16:creationId xmlns:a16="http://schemas.microsoft.com/office/drawing/2014/main" xmlns=""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de-DE" noProof="0"/>
          </a:p>
        </p:txBody>
      </p:sp>
      <p:sp>
        <p:nvSpPr>
          <p:cNvPr id="11" name="Grafik 6">
            <a:extLst>
              <a:ext uri="{FF2B5EF4-FFF2-40B4-BE49-F238E27FC236}">
                <a16:creationId xmlns:a16="http://schemas.microsoft.com/office/drawing/2014/main" xmlns=""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de-DE" noProof="0"/>
          </a:p>
        </p:txBody>
      </p:sp>
      <p:sp>
        <p:nvSpPr>
          <p:cNvPr id="13" name="Titel 1">
            <a:extLst>
              <a:ext uri="{FF2B5EF4-FFF2-40B4-BE49-F238E27FC236}">
                <a16:creationId xmlns:a16="http://schemas.microsoft.com/office/drawing/2014/main" xmlns="" id="{F708432B-D626-47BC-8C1E-E5F2ADCDCE43}"/>
              </a:ext>
            </a:extLst>
          </p:cNvPr>
          <p:cNvSpPr>
            <a:spLocks noGrp="1"/>
          </p:cNvSpPr>
          <p:nvPr>
            <p:ph type="title" hasCustomPrompt="1"/>
          </p:nvPr>
        </p:nvSpPr>
        <p:spPr>
          <a:xfrm rot="-360000">
            <a:off x="846111" y="974881"/>
            <a:ext cx="3933620" cy="734415"/>
          </a:xfrm>
        </p:spPr>
        <p:txBody>
          <a:bodyPr rtlCol="0" anchor="b">
            <a:normAutofit/>
          </a:bodyPr>
          <a:lstStyle>
            <a:lvl1pPr>
              <a:defRPr sz="4000">
                <a:solidFill>
                  <a:schemeClr val="bg1"/>
                </a:solidFill>
              </a:defRPr>
            </a:lvl1pPr>
          </a:lstStyle>
          <a:p>
            <a:pPr rtl="0"/>
            <a:r>
              <a:rPr lang="de-DE" noProof="0"/>
              <a:t>Textlayout 1</a:t>
            </a:r>
          </a:p>
        </p:txBody>
      </p:sp>
      <p:sp>
        <p:nvSpPr>
          <p:cNvPr id="17" name="Textplatzhalter 16">
            <a:extLst>
              <a:ext uri="{FF2B5EF4-FFF2-40B4-BE49-F238E27FC236}">
                <a16:creationId xmlns:a16="http://schemas.microsoft.com/office/drawing/2014/main" xmlns="" id="{B8041375-FFF3-48A5-8985-52AD4D496A62}"/>
              </a:ext>
            </a:extLst>
          </p:cNvPr>
          <p:cNvSpPr>
            <a:spLocks noGrp="1"/>
          </p:cNvSpPr>
          <p:nvPr>
            <p:ph type="body" sz="quarter" idx="13" hasCustomPrompt="1"/>
          </p:nvPr>
        </p:nvSpPr>
        <p:spPr>
          <a:xfrm>
            <a:off x="808990" y="3392622"/>
            <a:ext cx="3913188" cy="2249488"/>
          </a:xfrm>
        </p:spPr>
        <p:txBody>
          <a:bodyPr rtlCol="0">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rtl="0"/>
            <a:r>
              <a:rPr lang="de-DE" noProof="0"/>
              <a:t>Textmasterformate bearbeiten</a:t>
            </a:r>
          </a:p>
        </p:txBody>
      </p:sp>
      <p:grpSp>
        <p:nvGrpSpPr>
          <p:cNvPr id="19" name="Grafik 17">
            <a:extLst>
              <a:ext uri="{FF2B5EF4-FFF2-40B4-BE49-F238E27FC236}">
                <a16:creationId xmlns:a16="http://schemas.microsoft.com/office/drawing/2014/main" xmlns="" id="{1CF7F5A7-666B-4C97-8F1C-0930361F612E}"/>
              </a:ext>
            </a:extLst>
          </p:cNvPr>
          <p:cNvGrpSpPr/>
          <p:nvPr/>
        </p:nvGrpSpPr>
        <p:grpSpPr>
          <a:xfrm>
            <a:off x="5530724" y="0"/>
            <a:ext cx="6340653" cy="6429600"/>
            <a:chOff x="5530724" y="0"/>
            <a:chExt cx="6340653" cy="6429600"/>
          </a:xfrm>
        </p:grpSpPr>
        <p:sp>
          <p:nvSpPr>
            <p:cNvPr id="20" name="Freihandform: Form 19">
              <a:extLst>
                <a:ext uri="{FF2B5EF4-FFF2-40B4-BE49-F238E27FC236}">
                  <a16:creationId xmlns:a16="http://schemas.microsoft.com/office/drawing/2014/main" xmlns=""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pPr rtl="0"/>
              <a:endParaRPr lang="de-DE" noProof="0"/>
            </a:p>
          </p:txBody>
        </p:sp>
        <p:sp>
          <p:nvSpPr>
            <p:cNvPr id="21" name="Freihandform: Form 20">
              <a:extLst>
                <a:ext uri="{FF2B5EF4-FFF2-40B4-BE49-F238E27FC236}">
                  <a16:creationId xmlns:a16="http://schemas.microsoft.com/office/drawing/2014/main" xmlns=""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pPr rtl="0"/>
              <a:endParaRPr lang="de-DE" noProof="0"/>
            </a:p>
          </p:txBody>
        </p:sp>
        <p:sp>
          <p:nvSpPr>
            <p:cNvPr id="22" name="Freihandform: Form 21">
              <a:extLst>
                <a:ext uri="{FF2B5EF4-FFF2-40B4-BE49-F238E27FC236}">
                  <a16:creationId xmlns:a16="http://schemas.microsoft.com/office/drawing/2014/main" xmlns=""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pPr rtl="0"/>
              <a:endParaRPr lang="de-DE" noProof="0"/>
            </a:p>
          </p:txBody>
        </p:sp>
      </p:grpSp>
      <p:sp>
        <p:nvSpPr>
          <p:cNvPr id="24" name="Bildplatzhalter 23">
            <a:extLst>
              <a:ext uri="{FF2B5EF4-FFF2-40B4-BE49-F238E27FC236}">
                <a16:creationId xmlns:a16="http://schemas.microsoft.com/office/drawing/2014/main" xmlns="" id="{76641E2E-882B-485E-AD7C-2BC054BEA520}"/>
              </a:ext>
            </a:extLst>
          </p:cNvPr>
          <p:cNvSpPr>
            <a:spLocks noGrp="1"/>
          </p:cNvSpPr>
          <p:nvPr>
            <p:ph type="pic" sz="quarter" idx="14" hasCustomPrompt="1"/>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rtlCol="0" anchor="ctr" anchorCtr="0">
            <a:normAutofit/>
          </a:bodyPr>
          <a:lstStyle>
            <a:lvl1pPr marL="0" indent="0" algn="ctr">
              <a:buNone/>
              <a:defRPr sz="1400"/>
            </a:lvl1pPr>
          </a:lstStyle>
          <a:p>
            <a:pPr rtl="0"/>
            <a:r>
              <a:rPr lang="de-DE" noProof="0"/>
              <a:t>Klicken Sie, um ein Bild hinzuzufügen.</a:t>
            </a:r>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layout 2">
    <p:spTree>
      <p:nvGrpSpPr>
        <p:cNvPr id="1" name=""/>
        <p:cNvGrpSpPr/>
        <p:nvPr/>
      </p:nvGrpSpPr>
      <p:grpSpPr>
        <a:xfrm>
          <a:off x="0" y="0"/>
          <a:ext cx="0" cy="0"/>
          <a:chOff x="0" y="0"/>
          <a:chExt cx="0" cy="0"/>
        </a:xfrm>
      </p:grpSpPr>
      <p:grpSp>
        <p:nvGrpSpPr>
          <p:cNvPr id="8" name="Grafik 16">
            <a:extLst>
              <a:ext uri="{FF2B5EF4-FFF2-40B4-BE49-F238E27FC236}">
                <a16:creationId xmlns:a16="http://schemas.microsoft.com/office/drawing/2014/main" xmlns="" id="{AD4D64B1-E729-4A4C-8FF7-134EACCE9ED5}"/>
              </a:ext>
            </a:extLst>
          </p:cNvPr>
          <p:cNvGrpSpPr/>
          <p:nvPr userDrawn="1"/>
        </p:nvGrpSpPr>
        <p:grpSpPr>
          <a:xfrm>
            <a:off x="10962579" y="5678327"/>
            <a:ext cx="1234800" cy="1051200"/>
            <a:chOff x="5626893" y="3026568"/>
            <a:chExt cx="937260" cy="800760"/>
          </a:xfrm>
        </p:grpSpPr>
        <p:sp>
          <p:nvSpPr>
            <p:cNvPr id="9" name="Freihandform: Form 8">
              <a:extLst>
                <a:ext uri="{FF2B5EF4-FFF2-40B4-BE49-F238E27FC236}">
                  <a16:creationId xmlns:a16="http://schemas.microsoft.com/office/drawing/2014/main" xmlns=""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de-DE" noProof="0"/>
            </a:p>
          </p:txBody>
        </p:sp>
        <p:sp>
          <p:nvSpPr>
            <p:cNvPr id="10" name="Freihandform: Form 9">
              <a:extLst>
                <a:ext uri="{FF2B5EF4-FFF2-40B4-BE49-F238E27FC236}">
                  <a16:creationId xmlns:a16="http://schemas.microsoft.com/office/drawing/2014/main" xmlns=""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de-DE" noProof="0"/>
            </a:p>
          </p:txBody>
        </p:sp>
      </p:grpSp>
      <p:sp>
        <p:nvSpPr>
          <p:cNvPr id="5" name="Datumsplatzhalter 4">
            <a:extLst>
              <a:ext uri="{FF2B5EF4-FFF2-40B4-BE49-F238E27FC236}">
                <a16:creationId xmlns:a16="http://schemas.microsoft.com/office/drawing/2014/main" xmlns="" id="{BC7C1B33-ECEC-4E34-B218-27830F70B24F}"/>
              </a:ext>
            </a:extLst>
          </p:cNvPr>
          <p:cNvSpPr>
            <a:spLocks noGrp="1"/>
          </p:cNvSpPr>
          <p:nvPr>
            <p:ph type="dt" sz="half" idx="10"/>
          </p:nvPr>
        </p:nvSpPr>
        <p:spPr/>
        <p:txBody>
          <a:bodyPr rtlCol="0"/>
          <a:lstStyle/>
          <a:p>
            <a:pPr rtl="0"/>
            <a:r>
              <a:rPr lang="de-DE" noProof="0"/>
              <a:t>TT.MM.20XX</a:t>
            </a:r>
          </a:p>
        </p:txBody>
      </p:sp>
      <p:sp>
        <p:nvSpPr>
          <p:cNvPr id="6" name="Fußzeilenplatzhalter 5">
            <a:extLst>
              <a:ext uri="{FF2B5EF4-FFF2-40B4-BE49-F238E27FC236}">
                <a16:creationId xmlns:a16="http://schemas.microsoft.com/office/drawing/2014/main" xmlns="" id="{2D31CE7A-B999-4982-BCDD-EEC4E9A23247}"/>
              </a:ext>
            </a:extLst>
          </p:cNvPr>
          <p:cNvSpPr>
            <a:spLocks noGrp="1"/>
          </p:cNvSpPr>
          <p:nvPr>
            <p:ph type="ftr" sz="quarter" idx="11"/>
          </p:nvPr>
        </p:nvSpPr>
        <p:spPr/>
        <p:txBody>
          <a:bodyPr rtlCol="0"/>
          <a:lstStyle/>
          <a:p>
            <a:pPr rtl="0"/>
            <a:r>
              <a:rPr lang="de-DE" noProof="0"/>
              <a:t>FUSSZEILE HINZUFÜGEN</a:t>
            </a:r>
          </a:p>
        </p:txBody>
      </p:sp>
      <p:sp>
        <p:nvSpPr>
          <p:cNvPr id="7" name="Foliennummernplatzhalter 6">
            <a:extLst>
              <a:ext uri="{FF2B5EF4-FFF2-40B4-BE49-F238E27FC236}">
                <a16:creationId xmlns:a16="http://schemas.microsoft.com/office/drawing/2014/main" xmlns="" id="{B6317B1B-B559-4F47-A9AB-834EB93A8563}"/>
              </a:ext>
            </a:extLst>
          </p:cNvPr>
          <p:cNvSpPr>
            <a:spLocks noGrp="1"/>
          </p:cNvSpPr>
          <p:nvPr>
            <p:ph type="sldNum" sz="quarter" idx="12"/>
          </p:nvPr>
        </p:nvSpPr>
        <p:spPr>
          <a:xfrm>
            <a:off x="11163742" y="5945824"/>
            <a:ext cx="792000" cy="365125"/>
          </a:xfrm>
        </p:spPr>
        <p:txBody>
          <a:bodyPr rtlCol="0"/>
          <a:lstStyle/>
          <a:p>
            <a:pPr rtl="0"/>
            <a:fld id="{98C0CDE5-970C-4CC4-BF43-0DA127E73E82}" type="slidenum">
              <a:rPr lang="de-DE" noProof="0" smtClean="0"/>
              <a:t>‹Nr.›</a:t>
            </a:fld>
            <a:endParaRPr lang="de-DE" noProof="0"/>
          </a:p>
        </p:txBody>
      </p:sp>
      <p:grpSp>
        <p:nvGrpSpPr>
          <p:cNvPr id="13" name="Gruppieren 12">
            <a:extLst>
              <a:ext uri="{FF2B5EF4-FFF2-40B4-BE49-F238E27FC236}">
                <a16:creationId xmlns:a16="http://schemas.microsoft.com/office/drawing/2014/main" xmlns="" id="{23F3C396-D7E8-4134-99CB-83AC5015781D}"/>
              </a:ext>
            </a:extLst>
          </p:cNvPr>
          <p:cNvGrpSpPr/>
          <p:nvPr userDrawn="1"/>
        </p:nvGrpSpPr>
        <p:grpSpPr>
          <a:xfrm flipH="1">
            <a:off x="7321677" y="587196"/>
            <a:ext cx="4885313" cy="1632656"/>
            <a:chOff x="-26126" y="587196"/>
            <a:chExt cx="4885313" cy="1632656"/>
          </a:xfrm>
        </p:grpSpPr>
        <p:sp>
          <p:nvSpPr>
            <p:cNvPr id="11" name="Grafik 23">
              <a:extLst>
                <a:ext uri="{FF2B5EF4-FFF2-40B4-BE49-F238E27FC236}">
                  <a16:creationId xmlns:a16="http://schemas.microsoft.com/office/drawing/2014/main" xmlns=""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de-DE" noProof="0"/>
            </a:p>
          </p:txBody>
        </p:sp>
        <p:sp>
          <p:nvSpPr>
            <p:cNvPr id="12" name="Grafik 6">
              <a:extLst>
                <a:ext uri="{FF2B5EF4-FFF2-40B4-BE49-F238E27FC236}">
                  <a16:creationId xmlns:a16="http://schemas.microsoft.com/office/drawing/2014/main" xmlns=""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de-DE" noProof="0"/>
            </a:p>
          </p:txBody>
        </p:sp>
      </p:grpSp>
      <p:sp>
        <p:nvSpPr>
          <p:cNvPr id="16" name="Titel 1">
            <a:extLst>
              <a:ext uri="{FF2B5EF4-FFF2-40B4-BE49-F238E27FC236}">
                <a16:creationId xmlns:a16="http://schemas.microsoft.com/office/drawing/2014/main" xmlns="" id="{D3A443B5-C60C-4149-99AA-5309F8B41C14}"/>
              </a:ext>
            </a:extLst>
          </p:cNvPr>
          <p:cNvSpPr>
            <a:spLocks noGrp="1"/>
          </p:cNvSpPr>
          <p:nvPr>
            <p:ph type="title" hasCustomPrompt="1"/>
          </p:nvPr>
        </p:nvSpPr>
        <p:spPr>
          <a:xfrm rot="360000">
            <a:off x="7354844" y="895259"/>
            <a:ext cx="4735459" cy="1012583"/>
          </a:xfrm>
        </p:spPr>
        <p:txBody>
          <a:bodyPr rtlCol="0"/>
          <a:lstStyle>
            <a:lvl1pPr algn="ctr">
              <a:defRPr>
                <a:solidFill>
                  <a:schemeClr val="bg1"/>
                </a:solidFill>
              </a:defRPr>
            </a:lvl1pPr>
          </a:lstStyle>
          <a:p>
            <a:pPr rtl="0"/>
            <a:r>
              <a:rPr lang="de-DE" noProof="0"/>
              <a:t>Textlayout 2</a:t>
            </a:r>
          </a:p>
        </p:txBody>
      </p:sp>
      <p:sp>
        <p:nvSpPr>
          <p:cNvPr id="17" name="Textplatzhalter 2">
            <a:extLst>
              <a:ext uri="{FF2B5EF4-FFF2-40B4-BE49-F238E27FC236}">
                <a16:creationId xmlns:a16="http://schemas.microsoft.com/office/drawing/2014/main" xmlns=""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rtlCol="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18" name="Textplatzhalter 16">
            <a:extLst>
              <a:ext uri="{FF2B5EF4-FFF2-40B4-BE49-F238E27FC236}">
                <a16:creationId xmlns:a16="http://schemas.microsoft.com/office/drawing/2014/main" xmlns="" id="{9D30E37C-4282-4FD1-9238-5F541F189EC3}"/>
              </a:ext>
            </a:extLst>
          </p:cNvPr>
          <p:cNvSpPr>
            <a:spLocks noGrp="1"/>
          </p:cNvSpPr>
          <p:nvPr>
            <p:ph type="body" sz="quarter" idx="13" hasCustomPrompt="1"/>
          </p:nvPr>
        </p:nvSpPr>
        <p:spPr>
          <a:xfrm>
            <a:off x="6932841" y="3401290"/>
            <a:ext cx="4347933" cy="693295"/>
          </a:xfrm>
        </p:spPr>
        <p:txBody>
          <a:bodyPr rtlCol="0">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rtl="0"/>
            <a:r>
              <a:rPr lang="de-DE" noProof="0"/>
              <a:t>Textmasterformate bearbeiten</a:t>
            </a:r>
          </a:p>
        </p:txBody>
      </p:sp>
      <p:sp>
        <p:nvSpPr>
          <p:cNvPr id="20" name="Textplatzhalter 16">
            <a:extLst>
              <a:ext uri="{FF2B5EF4-FFF2-40B4-BE49-F238E27FC236}">
                <a16:creationId xmlns:a16="http://schemas.microsoft.com/office/drawing/2014/main" xmlns="" id="{2B21A588-9CF1-4122-959A-D1A3DA672BDA}"/>
              </a:ext>
            </a:extLst>
          </p:cNvPr>
          <p:cNvSpPr>
            <a:spLocks noGrp="1"/>
          </p:cNvSpPr>
          <p:nvPr>
            <p:ph type="body" sz="quarter" idx="14" hasCustomPrompt="1"/>
          </p:nvPr>
        </p:nvSpPr>
        <p:spPr>
          <a:xfrm>
            <a:off x="6932841" y="4200309"/>
            <a:ext cx="4347933" cy="1408743"/>
          </a:xfrm>
        </p:spPr>
        <p:txBody>
          <a:bodyPr rtlCol="0">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rtl="0"/>
            <a:r>
              <a:rPr lang="de-DE" noProof="0"/>
              <a:t>Textmasterformate bearbeiten</a:t>
            </a:r>
          </a:p>
        </p:txBody>
      </p:sp>
      <p:grpSp>
        <p:nvGrpSpPr>
          <p:cNvPr id="22" name="Grafik 20">
            <a:extLst>
              <a:ext uri="{FF2B5EF4-FFF2-40B4-BE49-F238E27FC236}">
                <a16:creationId xmlns:a16="http://schemas.microsoft.com/office/drawing/2014/main" xmlns="" id="{15D5C0A2-3C70-442D-AAF6-E16ADACDBF4F}"/>
              </a:ext>
            </a:extLst>
          </p:cNvPr>
          <p:cNvGrpSpPr/>
          <p:nvPr/>
        </p:nvGrpSpPr>
        <p:grpSpPr>
          <a:xfrm>
            <a:off x="-12667" y="-12667"/>
            <a:ext cx="6418971" cy="6160919"/>
            <a:chOff x="-12667" y="-12667"/>
            <a:chExt cx="6418971" cy="6160919"/>
          </a:xfrm>
        </p:grpSpPr>
        <p:sp>
          <p:nvSpPr>
            <p:cNvPr id="23" name="Freihandform: Form 22">
              <a:extLst>
                <a:ext uri="{FF2B5EF4-FFF2-40B4-BE49-F238E27FC236}">
                  <a16:creationId xmlns:a16="http://schemas.microsoft.com/office/drawing/2014/main" xmlns=""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pPr rtl="0"/>
              <a:endParaRPr lang="de-DE" noProof="0"/>
            </a:p>
          </p:txBody>
        </p:sp>
        <p:sp>
          <p:nvSpPr>
            <p:cNvPr id="24" name="Freihandform: Form 23">
              <a:extLst>
                <a:ext uri="{FF2B5EF4-FFF2-40B4-BE49-F238E27FC236}">
                  <a16:creationId xmlns:a16="http://schemas.microsoft.com/office/drawing/2014/main" xmlns=""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pPr rtl="0"/>
              <a:endParaRPr lang="de-DE" noProof="0"/>
            </a:p>
          </p:txBody>
        </p:sp>
        <p:sp>
          <p:nvSpPr>
            <p:cNvPr id="25" name="Freihandform: Form 24">
              <a:extLst>
                <a:ext uri="{FF2B5EF4-FFF2-40B4-BE49-F238E27FC236}">
                  <a16:creationId xmlns:a16="http://schemas.microsoft.com/office/drawing/2014/main" xmlns=""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pPr rtl="0"/>
              <a:endParaRPr lang="de-DE" noProof="0"/>
            </a:p>
          </p:txBody>
        </p:sp>
      </p:grpSp>
      <p:sp>
        <p:nvSpPr>
          <p:cNvPr id="27" name="Bildplatzhalter 26">
            <a:extLst>
              <a:ext uri="{FF2B5EF4-FFF2-40B4-BE49-F238E27FC236}">
                <a16:creationId xmlns:a16="http://schemas.microsoft.com/office/drawing/2014/main" xmlns="" id="{BBA8375B-3CE5-468D-91DF-8151963A9531}"/>
              </a:ext>
            </a:extLst>
          </p:cNvPr>
          <p:cNvSpPr>
            <a:spLocks noGrp="1"/>
          </p:cNvSpPr>
          <p:nvPr>
            <p:ph type="pic" sz="quarter" idx="15" hasCustomPrompt="1"/>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rtlCol="0" anchor="ctr" anchorCtr="0">
            <a:normAutofit/>
          </a:bodyPr>
          <a:lstStyle>
            <a:lvl1pPr marL="0" indent="0" algn="ctr">
              <a:buNone/>
              <a:defRPr sz="1400"/>
            </a:lvl1pPr>
          </a:lstStyle>
          <a:p>
            <a:pPr rtl="0"/>
            <a:r>
              <a:rPr lang="de-DE" noProof="0"/>
              <a:t>Klicken Sie, um ein Bild hinzuzufügen.</a:t>
            </a:r>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mit Untertitel">
    <p:spTree>
      <p:nvGrpSpPr>
        <p:cNvPr id="1" name=""/>
        <p:cNvGrpSpPr/>
        <p:nvPr/>
      </p:nvGrpSpPr>
      <p:grpSpPr>
        <a:xfrm>
          <a:off x="0" y="0"/>
          <a:ext cx="0" cy="0"/>
          <a:chOff x="0" y="0"/>
          <a:chExt cx="0" cy="0"/>
        </a:xfrm>
      </p:grpSpPr>
      <p:grpSp>
        <p:nvGrpSpPr>
          <p:cNvPr id="18" name="Grafik 16">
            <a:extLst>
              <a:ext uri="{FF2B5EF4-FFF2-40B4-BE49-F238E27FC236}">
                <a16:creationId xmlns:a16="http://schemas.microsoft.com/office/drawing/2014/main" xmlns="" id="{6E486D59-536F-433A-BA1F-E5D8171D28EE}"/>
              </a:ext>
            </a:extLst>
          </p:cNvPr>
          <p:cNvGrpSpPr/>
          <p:nvPr userDrawn="1"/>
        </p:nvGrpSpPr>
        <p:grpSpPr>
          <a:xfrm>
            <a:off x="10962579" y="5678327"/>
            <a:ext cx="1234800" cy="1051200"/>
            <a:chOff x="5626893" y="3026568"/>
            <a:chExt cx="937260" cy="800760"/>
          </a:xfrm>
        </p:grpSpPr>
        <p:sp>
          <p:nvSpPr>
            <p:cNvPr id="19" name="Freihandform: Form 18">
              <a:extLst>
                <a:ext uri="{FF2B5EF4-FFF2-40B4-BE49-F238E27FC236}">
                  <a16:creationId xmlns:a16="http://schemas.microsoft.com/office/drawing/2014/main" xmlns=""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de-DE" noProof="0"/>
            </a:p>
          </p:txBody>
        </p:sp>
        <p:sp>
          <p:nvSpPr>
            <p:cNvPr id="20" name="Freihandform: Form 19">
              <a:extLst>
                <a:ext uri="{FF2B5EF4-FFF2-40B4-BE49-F238E27FC236}">
                  <a16:creationId xmlns:a16="http://schemas.microsoft.com/office/drawing/2014/main" xmlns=""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de-DE" noProof="0"/>
            </a:p>
          </p:txBody>
        </p:sp>
      </p:grpSp>
      <p:sp>
        <p:nvSpPr>
          <p:cNvPr id="3" name="Textplatzhalter 2">
            <a:extLst>
              <a:ext uri="{FF2B5EF4-FFF2-40B4-BE49-F238E27FC236}">
                <a16:creationId xmlns:a16="http://schemas.microsoft.com/office/drawing/2014/main" xmlns="" id="{69CEAA8A-68C1-422B-827F-B9BB0A5DBA9F}"/>
              </a:ext>
            </a:extLst>
          </p:cNvPr>
          <p:cNvSpPr>
            <a:spLocks noGrp="1"/>
          </p:cNvSpPr>
          <p:nvPr>
            <p:ph type="body" idx="1" hasCustomPrompt="1"/>
          </p:nvPr>
        </p:nvSpPr>
        <p:spPr>
          <a:xfrm>
            <a:off x="1032739" y="2647949"/>
            <a:ext cx="4593600" cy="600075"/>
          </a:xfrm>
        </p:spPr>
        <p:txBody>
          <a:bodyPr rtlCol="0"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Titel Abschnitt 1</a:t>
            </a:r>
          </a:p>
        </p:txBody>
      </p:sp>
      <p:sp>
        <p:nvSpPr>
          <p:cNvPr id="4" name="Inhaltsplatzhalter 3">
            <a:extLst>
              <a:ext uri="{FF2B5EF4-FFF2-40B4-BE49-F238E27FC236}">
                <a16:creationId xmlns:a16="http://schemas.microsoft.com/office/drawing/2014/main" xmlns="" id="{C7EF9F20-7EC3-4301-8D75-2F88B498A5B5}"/>
              </a:ext>
            </a:extLst>
          </p:cNvPr>
          <p:cNvSpPr>
            <a:spLocks noGrp="1"/>
          </p:cNvSpPr>
          <p:nvPr>
            <p:ph sz="half" idx="2" hasCustomPrompt="1"/>
          </p:nvPr>
        </p:nvSpPr>
        <p:spPr>
          <a:xfrm>
            <a:off x="1030139" y="3248025"/>
            <a:ext cx="4573338" cy="2311872"/>
          </a:xfrm>
        </p:spPr>
        <p:txBody>
          <a:bodyPr rtlCol="0">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rtl="0"/>
            <a:r>
              <a:rPr lang="de-DE" noProof="0"/>
              <a:t>Textmasterformate bearbeiten</a:t>
            </a:r>
          </a:p>
          <a:p>
            <a:pPr lvl="1" rtl="0"/>
            <a:r>
              <a:rPr lang="de-DE" noProof="0"/>
              <a:t>Zweite Ebene</a:t>
            </a:r>
          </a:p>
        </p:txBody>
      </p:sp>
      <p:sp>
        <p:nvSpPr>
          <p:cNvPr id="8" name="Fußzeilenplatzhalter 7">
            <a:extLst>
              <a:ext uri="{FF2B5EF4-FFF2-40B4-BE49-F238E27FC236}">
                <a16:creationId xmlns:a16="http://schemas.microsoft.com/office/drawing/2014/main" xmlns="" id="{701F359F-D118-4F66-A9AB-3A95DC285386}"/>
              </a:ext>
            </a:extLst>
          </p:cNvPr>
          <p:cNvSpPr>
            <a:spLocks noGrp="1"/>
          </p:cNvSpPr>
          <p:nvPr>
            <p:ph type="ftr" sz="quarter" idx="11"/>
          </p:nvPr>
        </p:nvSpPr>
        <p:spPr/>
        <p:txBody>
          <a:bodyPr rtlCol="0"/>
          <a:lstStyle/>
          <a:p>
            <a:pPr rtl="0"/>
            <a:r>
              <a:rPr lang="de-DE" noProof="0"/>
              <a:t>FUSSZEILE HINZUFÜGEN</a:t>
            </a:r>
          </a:p>
        </p:txBody>
      </p:sp>
      <p:sp>
        <p:nvSpPr>
          <p:cNvPr id="9" name="Foliennummernplatzhalter 8">
            <a:extLst>
              <a:ext uri="{FF2B5EF4-FFF2-40B4-BE49-F238E27FC236}">
                <a16:creationId xmlns:a16="http://schemas.microsoft.com/office/drawing/2014/main" xmlns="" id="{068CC05F-AFDC-44E7-8014-867EBAC64F3F}"/>
              </a:ext>
            </a:extLst>
          </p:cNvPr>
          <p:cNvSpPr>
            <a:spLocks noGrp="1"/>
          </p:cNvSpPr>
          <p:nvPr>
            <p:ph type="sldNum" sz="quarter" idx="12"/>
          </p:nvPr>
        </p:nvSpPr>
        <p:spPr>
          <a:xfrm>
            <a:off x="11163742" y="5945824"/>
            <a:ext cx="792000" cy="365125"/>
          </a:xfrm>
        </p:spPr>
        <p:txBody>
          <a:bodyPr rtlCol="0"/>
          <a:lstStyle/>
          <a:p>
            <a:pPr rtl="0"/>
            <a:fld id="{98C0CDE5-970C-4CC4-BF43-0DA127E73E82}" type="slidenum">
              <a:rPr lang="de-DE" noProof="0" smtClean="0"/>
              <a:t>‹Nr.›</a:t>
            </a:fld>
            <a:endParaRPr lang="de-DE" noProof="0"/>
          </a:p>
        </p:txBody>
      </p:sp>
      <p:sp>
        <p:nvSpPr>
          <p:cNvPr id="10" name="Grafik 23">
            <a:extLst>
              <a:ext uri="{FF2B5EF4-FFF2-40B4-BE49-F238E27FC236}">
                <a16:creationId xmlns:a16="http://schemas.microsoft.com/office/drawing/2014/main" xmlns=""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de-DE" noProof="0"/>
          </a:p>
        </p:txBody>
      </p:sp>
      <p:sp>
        <p:nvSpPr>
          <p:cNvPr id="11" name="Grafik 6">
            <a:extLst>
              <a:ext uri="{FF2B5EF4-FFF2-40B4-BE49-F238E27FC236}">
                <a16:creationId xmlns:a16="http://schemas.microsoft.com/office/drawing/2014/main" xmlns=""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de-DE" noProof="0"/>
          </a:p>
        </p:txBody>
      </p:sp>
      <p:sp>
        <p:nvSpPr>
          <p:cNvPr id="13" name="Titel 1">
            <a:extLst>
              <a:ext uri="{FF2B5EF4-FFF2-40B4-BE49-F238E27FC236}">
                <a16:creationId xmlns:a16="http://schemas.microsoft.com/office/drawing/2014/main" xmlns="" id="{D10447CE-8352-418F-9BA9-B6C2160B9376}"/>
              </a:ext>
            </a:extLst>
          </p:cNvPr>
          <p:cNvSpPr>
            <a:spLocks noGrp="1"/>
          </p:cNvSpPr>
          <p:nvPr>
            <p:ph type="title" hasCustomPrompt="1"/>
          </p:nvPr>
        </p:nvSpPr>
        <p:spPr>
          <a:xfrm rot="-360000">
            <a:off x="830561" y="849316"/>
            <a:ext cx="3923299" cy="1042492"/>
          </a:xfrm>
        </p:spPr>
        <p:txBody>
          <a:bodyPr rtlCol="0"/>
          <a:lstStyle>
            <a:lvl1pPr>
              <a:defRPr>
                <a:solidFill>
                  <a:schemeClr val="bg1"/>
                </a:solidFill>
              </a:defRPr>
            </a:lvl1pPr>
          </a:lstStyle>
          <a:p>
            <a:pPr rtl="0"/>
            <a:r>
              <a:rPr lang="de-DE" noProof="0"/>
              <a:t>Vergleich</a:t>
            </a:r>
          </a:p>
        </p:txBody>
      </p:sp>
      <p:sp>
        <p:nvSpPr>
          <p:cNvPr id="15" name="Textplatzhalter 2">
            <a:extLst>
              <a:ext uri="{FF2B5EF4-FFF2-40B4-BE49-F238E27FC236}">
                <a16:creationId xmlns:a16="http://schemas.microsoft.com/office/drawing/2014/main" xmlns="" id="{D440566B-A9B8-43D7-AF31-EC51D5850D00}"/>
              </a:ext>
            </a:extLst>
          </p:cNvPr>
          <p:cNvSpPr>
            <a:spLocks noGrp="1"/>
          </p:cNvSpPr>
          <p:nvPr>
            <p:ph type="body" idx="13" hasCustomPrompt="1"/>
          </p:nvPr>
        </p:nvSpPr>
        <p:spPr>
          <a:xfrm>
            <a:off x="6207364" y="2647949"/>
            <a:ext cx="5076010" cy="600075"/>
          </a:xfrm>
        </p:spPr>
        <p:txBody>
          <a:bodyPr rtlCol="0"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Titel Abschnitt 1</a:t>
            </a:r>
          </a:p>
        </p:txBody>
      </p:sp>
      <p:sp>
        <p:nvSpPr>
          <p:cNvPr id="16" name="Inhaltsplatzhalter 3">
            <a:extLst>
              <a:ext uri="{FF2B5EF4-FFF2-40B4-BE49-F238E27FC236}">
                <a16:creationId xmlns:a16="http://schemas.microsoft.com/office/drawing/2014/main" xmlns="" id="{159211AA-05DE-48A1-97CC-3BE597E71490}"/>
              </a:ext>
            </a:extLst>
          </p:cNvPr>
          <p:cNvSpPr>
            <a:spLocks noGrp="1"/>
          </p:cNvSpPr>
          <p:nvPr>
            <p:ph sz="half" idx="14" hasCustomPrompt="1"/>
          </p:nvPr>
        </p:nvSpPr>
        <p:spPr>
          <a:xfrm>
            <a:off x="6207363" y="3248025"/>
            <a:ext cx="5073411" cy="2311872"/>
          </a:xfrm>
        </p:spPr>
        <p:txBody>
          <a:bodyPr rtlCol="0">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rtl="0"/>
            <a:r>
              <a:rPr lang="de-DE" noProof="0"/>
              <a:t>Textmasterformate bearbeiten</a:t>
            </a:r>
          </a:p>
          <a:p>
            <a:pPr lvl="1" rtl="0"/>
            <a:r>
              <a:rPr lang="de-DE" noProof="0"/>
              <a:t>Zweite Ebene</a:t>
            </a:r>
          </a:p>
        </p:txBody>
      </p:sp>
      <p:sp>
        <p:nvSpPr>
          <p:cNvPr id="17" name="Textplatzhalter 2">
            <a:extLst>
              <a:ext uri="{FF2B5EF4-FFF2-40B4-BE49-F238E27FC236}">
                <a16:creationId xmlns:a16="http://schemas.microsoft.com/office/drawing/2014/main" xmlns=""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rtlCol="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22" name="Freihandform: Form 21">
            <a:extLst>
              <a:ext uri="{FF2B5EF4-FFF2-40B4-BE49-F238E27FC236}">
                <a16:creationId xmlns:a16="http://schemas.microsoft.com/office/drawing/2014/main" xmlns=""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pPr rtl="0"/>
            <a:endParaRPr lang="de-DE" noProof="0"/>
          </a:p>
        </p:txBody>
      </p:sp>
      <p:sp>
        <p:nvSpPr>
          <p:cNvPr id="23" name="Freihandform: Form 22">
            <a:extLst>
              <a:ext uri="{FF2B5EF4-FFF2-40B4-BE49-F238E27FC236}">
                <a16:creationId xmlns:a16="http://schemas.microsoft.com/office/drawing/2014/main" xmlns=""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cstate="email">
              <a:extLst>
                <a:ext uri="{28A0092B-C50C-407E-A947-70E740481C1C}">
                  <a14:useLocalDpi xmlns:a14="http://schemas.microsoft.com/office/drawing/2010/main"/>
                </a:ext>
              </a:extLst>
            </a:blip>
            <a:srcRect/>
            <a:stretch>
              <a:fillRect t="10702" r="5240"/>
            </a:stretch>
          </a:blipFill>
          <a:ln w="12664" cap="flat">
            <a:noFill/>
            <a:prstDash val="solid"/>
            <a:miter/>
          </a:ln>
        </p:spPr>
        <p:txBody>
          <a:bodyPr rtlCol="0" anchor="ctr"/>
          <a:lstStyle/>
          <a:p>
            <a:pPr rtl="0"/>
            <a:endParaRPr lang="de-DE" noProof="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mfolie">
    <p:spTree>
      <p:nvGrpSpPr>
        <p:cNvPr id="1" name=""/>
        <p:cNvGrpSpPr/>
        <p:nvPr/>
      </p:nvGrpSpPr>
      <p:grpSpPr>
        <a:xfrm>
          <a:off x="0" y="0"/>
          <a:ext cx="0" cy="0"/>
          <a:chOff x="0" y="0"/>
          <a:chExt cx="0" cy="0"/>
        </a:xfrm>
      </p:grpSpPr>
      <p:grpSp>
        <p:nvGrpSpPr>
          <p:cNvPr id="11" name="Grafik 16">
            <a:extLst>
              <a:ext uri="{FF2B5EF4-FFF2-40B4-BE49-F238E27FC236}">
                <a16:creationId xmlns:a16="http://schemas.microsoft.com/office/drawing/2014/main" xmlns="" id="{B60BB307-3064-4D46-AE82-15CA1D9BE735}"/>
              </a:ext>
            </a:extLst>
          </p:cNvPr>
          <p:cNvGrpSpPr/>
          <p:nvPr userDrawn="1"/>
        </p:nvGrpSpPr>
        <p:grpSpPr>
          <a:xfrm>
            <a:off x="10962579" y="5678327"/>
            <a:ext cx="1234800" cy="1051200"/>
            <a:chOff x="5626893" y="3026568"/>
            <a:chExt cx="937260" cy="800760"/>
          </a:xfrm>
        </p:grpSpPr>
        <p:sp>
          <p:nvSpPr>
            <p:cNvPr id="12" name="Freihandform: Form 11">
              <a:extLst>
                <a:ext uri="{FF2B5EF4-FFF2-40B4-BE49-F238E27FC236}">
                  <a16:creationId xmlns:a16="http://schemas.microsoft.com/office/drawing/2014/main" xmlns=""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de-DE" noProof="0"/>
            </a:p>
          </p:txBody>
        </p:sp>
        <p:sp>
          <p:nvSpPr>
            <p:cNvPr id="13" name="Freihandform: Form 12">
              <a:extLst>
                <a:ext uri="{FF2B5EF4-FFF2-40B4-BE49-F238E27FC236}">
                  <a16:creationId xmlns:a16="http://schemas.microsoft.com/office/drawing/2014/main" xmlns=""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de-DE" noProof="0"/>
            </a:p>
          </p:txBody>
        </p:sp>
      </p:grpSp>
      <p:sp>
        <p:nvSpPr>
          <p:cNvPr id="4" name="Fußzeilenplatzhalter 3">
            <a:extLst>
              <a:ext uri="{FF2B5EF4-FFF2-40B4-BE49-F238E27FC236}">
                <a16:creationId xmlns:a16="http://schemas.microsoft.com/office/drawing/2014/main" xmlns="" id="{E0C30E6F-5F7C-4623-959A-EDA2C1A2EB4E}"/>
              </a:ext>
            </a:extLst>
          </p:cNvPr>
          <p:cNvSpPr>
            <a:spLocks noGrp="1"/>
          </p:cNvSpPr>
          <p:nvPr>
            <p:ph type="ftr" sz="quarter" idx="11"/>
          </p:nvPr>
        </p:nvSpPr>
        <p:spPr/>
        <p:txBody>
          <a:bodyPr rtlCol="0"/>
          <a:lstStyle/>
          <a:p>
            <a:pPr rtl="0"/>
            <a:r>
              <a:rPr lang="de-DE" noProof="0"/>
              <a:t>FUSSZEILE HINZUFÜGEN</a:t>
            </a:r>
          </a:p>
        </p:txBody>
      </p:sp>
      <p:sp>
        <p:nvSpPr>
          <p:cNvPr id="5" name="Foliennummernplatzhalter 4">
            <a:extLst>
              <a:ext uri="{FF2B5EF4-FFF2-40B4-BE49-F238E27FC236}">
                <a16:creationId xmlns:a16="http://schemas.microsoft.com/office/drawing/2014/main" xmlns="" id="{62573551-4EA7-404B-948A-28090F9E61D6}"/>
              </a:ext>
            </a:extLst>
          </p:cNvPr>
          <p:cNvSpPr>
            <a:spLocks noGrp="1"/>
          </p:cNvSpPr>
          <p:nvPr>
            <p:ph type="sldNum" sz="quarter" idx="12"/>
          </p:nvPr>
        </p:nvSpPr>
        <p:spPr>
          <a:xfrm>
            <a:off x="11163742" y="5945824"/>
            <a:ext cx="792000" cy="365125"/>
          </a:xfrm>
        </p:spPr>
        <p:txBody>
          <a:bodyPr rtlCol="0"/>
          <a:lstStyle/>
          <a:p>
            <a:pPr rtl="0"/>
            <a:fld id="{98C0CDE5-970C-4CC4-BF43-0DA127E73E82}" type="slidenum">
              <a:rPr lang="de-DE" noProof="0" smtClean="0"/>
              <a:t>‹Nr.›</a:t>
            </a:fld>
            <a:endParaRPr lang="de-DE" noProof="0"/>
          </a:p>
        </p:txBody>
      </p:sp>
      <p:sp>
        <p:nvSpPr>
          <p:cNvPr id="6" name="Grafik 23">
            <a:extLst>
              <a:ext uri="{FF2B5EF4-FFF2-40B4-BE49-F238E27FC236}">
                <a16:creationId xmlns:a16="http://schemas.microsoft.com/office/drawing/2014/main" xmlns=""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de-DE" noProof="0"/>
          </a:p>
        </p:txBody>
      </p:sp>
      <p:sp>
        <p:nvSpPr>
          <p:cNvPr id="7" name="Grafik 6">
            <a:extLst>
              <a:ext uri="{FF2B5EF4-FFF2-40B4-BE49-F238E27FC236}">
                <a16:creationId xmlns:a16="http://schemas.microsoft.com/office/drawing/2014/main" xmlns=""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de-DE" noProof="0"/>
          </a:p>
        </p:txBody>
      </p:sp>
      <p:sp>
        <p:nvSpPr>
          <p:cNvPr id="9" name="Titel 1">
            <a:extLst>
              <a:ext uri="{FF2B5EF4-FFF2-40B4-BE49-F238E27FC236}">
                <a16:creationId xmlns:a16="http://schemas.microsoft.com/office/drawing/2014/main" xmlns="" id="{C4A611E3-53E2-4E99-8C39-155C3C48E5D4}"/>
              </a:ext>
            </a:extLst>
          </p:cNvPr>
          <p:cNvSpPr>
            <a:spLocks noGrp="1"/>
          </p:cNvSpPr>
          <p:nvPr>
            <p:ph type="title" hasCustomPrompt="1"/>
          </p:nvPr>
        </p:nvSpPr>
        <p:spPr>
          <a:xfrm rot="-360000">
            <a:off x="837870" y="842706"/>
            <a:ext cx="3960711" cy="1061509"/>
          </a:xfrm>
        </p:spPr>
        <p:txBody>
          <a:bodyPr rtlCol="0"/>
          <a:lstStyle>
            <a:lvl1pPr>
              <a:defRPr>
                <a:solidFill>
                  <a:schemeClr val="bg1"/>
                </a:solidFill>
              </a:defRPr>
            </a:lvl1pPr>
          </a:lstStyle>
          <a:p>
            <a:pPr rtl="0"/>
            <a:r>
              <a:rPr lang="de-DE" noProof="0"/>
              <a:t>Diagrammfolie</a:t>
            </a:r>
          </a:p>
        </p:txBody>
      </p:sp>
      <p:sp>
        <p:nvSpPr>
          <p:cNvPr id="10" name="Textplatzhalter 2">
            <a:extLst>
              <a:ext uri="{FF2B5EF4-FFF2-40B4-BE49-F238E27FC236}">
                <a16:creationId xmlns:a16="http://schemas.microsoft.com/office/drawing/2014/main" xmlns=""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rtlCol="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23" name="Diagrammplatzhalter 21">
            <a:extLst>
              <a:ext uri="{FF2B5EF4-FFF2-40B4-BE49-F238E27FC236}">
                <a16:creationId xmlns:a16="http://schemas.microsoft.com/office/drawing/2014/main" xmlns="" id="{DD959D31-8095-4F0E-8AA3-33ABE262D130}"/>
              </a:ext>
            </a:extLst>
          </p:cNvPr>
          <p:cNvSpPr>
            <a:spLocks noGrp="1"/>
          </p:cNvSpPr>
          <p:nvPr>
            <p:ph type="chart" sz="quarter" idx="14" hasCustomPrompt="1"/>
          </p:nvPr>
        </p:nvSpPr>
        <p:spPr>
          <a:xfrm>
            <a:off x="5159375" y="1347788"/>
            <a:ext cx="6121400" cy="4090987"/>
          </a:xfrm>
        </p:spPr>
        <p:txBody>
          <a:bodyPr rtlCol="0" anchor="ctr" anchorCtr="0">
            <a:normAutofit/>
          </a:bodyPr>
          <a:lstStyle>
            <a:lvl1pPr marL="0" indent="0" algn="ctr">
              <a:buNone/>
              <a:defRPr sz="1400"/>
            </a:lvl1pPr>
          </a:lstStyle>
          <a:p>
            <a:pPr rtl="0"/>
            <a:r>
              <a:rPr lang="de-DE" noProof="0"/>
              <a:t>Diagramm durch Klicken auf das Symbol hinzufügen</a:t>
            </a:r>
          </a:p>
        </p:txBody>
      </p:sp>
      <p:sp>
        <p:nvSpPr>
          <p:cNvPr id="27" name="Freihandform: Form 26">
            <a:extLst>
              <a:ext uri="{FF2B5EF4-FFF2-40B4-BE49-F238E27FC236}">
                <a16:creationId xmlns:a16="http://schemas.microsoft.com/office/drawing/2014/main" xmlns=""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rtl="0"/>
            <a:endParaRPr lang="de-DE" noProof="0"/>
          </a:p>
        </p:txBody>
      </p:sp>
      <p:sp>
        <p:nvSpPr>
          <p:cNvPr id="28" name="Freihandform: Form 27">
            <a:extLst>
              <a:ext uri="{FF2B5EF4-FFF2-40B4-BE49-F238E27FC236}">
                <a16:creationId xmlns:a16="http://schemas.microsoft.com/office/drawing/2014/main" xmlns=""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cstate="email">
              <a:extLst>
                <a:ext uri="{28A0092B-C50C-407E-A947-70E740481C1C}">
                  <a14:useLocalDpi xmlns:a14="http://schemas.microsoft.com/office/drawing/2010/main"/>
                </a:ext>
              </a:extLst>
            </a:blip>
            <a:srcRect/>
            <a:stretch>
              <a:fillRect l="10565" b="10226"/>
            </a:stretch>
          </a:blipFill>
          <a:ln w="12700" cap="flat">
            <a:noFill/>
            <a:prstDash val="solid"/>
            <a:miter/>
          </a:ln>
        </p:spPr>
        <p:txBody>
          <a:bodyPr rtlCol="0" anchor="ctr"/>
          <a:lstStyle/>
          <a:p>
            <a:pPr rtl="0"/>
            <a:endParaRPr lang="de-DE" noProof="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ellenfolie">
    <p:spTree>
      <p:nvGrpSpPr>
        <p:cNvPr id="1" name=""/>
        <p:cNvGrpSpPr/>
        <p:nvPr/>
      </p:nvGrpSpPr>
      <p:grpSpPr>
        <a:xfrm>
          <a:off x="0" y="0"/>
          <a:ext cx="0" cy="0"/>
          <a:chOff x="0" y="0"/>
          <a:chExt cx="0" cy="0"/>
        </a:xfrm>
      </p:grpSpPr>
      <p:grpSp>
        <p:nvGrpSpPr>
          <p:cNvPr id="11" name="Grafik 16">
            <a:extLst>
              <a:ext uri="{FF2B5EF4-FFF2-40B4-BE49-F238E27FC236}">
                <a16:creationId xmlns:a16="http://schemas.microsoft.com/office/drawing/2014/main" xmlns="" id="{B60BB307-3064-4D46-AE82-15CA1D9BE735}"/>
              </a:ext>
            </a:extLst>
          </p:cNvPr>
          <p:cNvGrpSpPr/>
          <p:nvPr userDrawn="1"/>
        </p:nvGrpSpPr>
        <p:grpSpPr>
          <a:xfrm>
            <a:off x="10962579" y="5678327"/>
            <a:ext cx="1234800" cy="1051200"/>
            <a:chOff x="5626893" y="3026568"/>
            <a:chExt cx="937260" cy="800760"/>
          </a:xfrm>
        </p:grpSpPr>
        <p:sp>
          <p:nvSpPr>
            <p:cNvPr id="12" name="Freihandform: Form 11">
              <a:extLst>
                <a:ext uri="{FF2B5EF4-FFF2-40B4-BE49-F238E27FC236}">
                  <a16:creationId xmlns:a16="http://schemas.microsoft.com/office/drawing/2014/main" xmlns=""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de-DE" noProof="0"/>
            </a:p>
          </p:txBody>
        </p:sp>
        <p:sp>
          <p:nvSpPr>
            <p:cNvPr id="13" name="Freihandform: Form 12">
              <a:extLst>
                <a:ext uri="{FF2B5EF4-FFF2-40B4-BE49-F238E27FC236}">
                  <a16:creationId xmlns:a16="http://schemas.microsoft.com/office/drawing/2014/main" xmlns=""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de-DE" noProof="0"/>
            </a:p>
          </p:txBody>
        </p:sp>
      </p:grpSp>
      <p:sp>
        <p:nvSpPr>
          <p:cNvPr id="4" name="Fußzeilenplatzhalter 3">
            <a:extLst>
              <a:ext uri="{FF2B5EF4-FFF2-40B4-BE49-F238E27FC236}">
                <a16:creationId xmlns:a16="http://schemas.microsoft.com/office/drawing/2014/main" xmlns="" id="{E0C30E6F-5F7C-4623-959A-EDA2C1A2EB4E}"/>
              </a:ext>
            </a:extLst>
          </p:cNvPr>
          <p:cNvSpPr>
            <a:spLocks noGrp="1"/>
          </p:cNvSpPr>
          <p:nvPr>
            <p:ph type="ftr" sz="quarter" idx="11"/>
          </p:nvPr>
        </p:nvSpPr>
        <p:spPr/>
        <p:txBody>
          <a:bodyPr rtlCol="0"/>
          <a:lstStyle/>
          <a:p>
            <a:pPr rtl="0"/>
            <a:r>
              <a:rPr lang="de-DE" noProof="0"/>
              <a:t>FUSSZEILE HINZUFÜGEN</a:t>
            </a:r>
          </a:p>
        </p:txBody>
      </p:sp>
      <p:sp>
        <p:nvSpPr>
          <p:cNvPr id="5" name="Foliennummernplatzhalter 4">
            <a:extLst>
              <a:ext uri="{FF2B5EF4-FFF2-40B4-BE49-F238E27FC236}">
                <a16:creationId xmlns:a16="http://schemas.microsoft.com/office/drawing/2014/main" xmlns="" id="{62573551-4EA7-404B-948A-28090F9E61D6}"/>
              </a:ext>
            </a:extLst>
          </p:cNvPr>
          <p:cNvSpPr>
            <a:spLocks noGrp="1"/>
          </p:cNvSpPr>
          <p:nvPr>
            <p:ph type="sldNum" sz="quarter" idx="12"/>
          </p:nvPr>
        </p:nvSpPr>
        <p:spPr>
          <a:xfrm>
            <a:off x="11163742" y="5945824"/>
            <a:ext cx="792000" cy="365125"/>
          </a:xfrm>
        </p:spPr>
        <p:txBody>
          <a:bodyPr rtlCol="0"/>
          <a:lstStyle/>
          <a:p>
            <a:pPr rtl="0"/>
            <a:fld id="{98C0CDE5-970C-4CC4-BF43-0DA127E73E82}" type="slidenum">
              <a:rPr lang="de-DE" noProof="0" smtClean="0"/>
              <a:t>‹Nr.›</a:t>
            </a:fld>
            <a:endParaRPr lang="de-DE" noProof="0"/>
          </a:p>
        </p:txBody>
      </p:sp>
      <p:sp>
        <p:nvSpPr>
          <p:cNvPr id="6" name="Grafik 23">
            <a:extLst>
              <a:ext uri="{FF2B5EF4-FFF2-40B4-BE49-F238E27FC236}">
                <a16:creationId xmlns:a16="http://schemas.microsoft.com/office/drawing/2014/main" xmlns=""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de-DE" noProof="0"/>
          </a:p>
        </p:txBody>
      </p:sp>
      <p:sp>
        <p:nvSpPr>
          <p:cNvPr id="7" name="Grafik 6">
            <a:extLst>
              <a:ext uri="{FF2B5EF4-FFF2-40B4-BE49-F238E27FC236}">
                <a16:creationId xmlns:a16="http://schemas.microsoft.com/office/drawing/2014/main" xmlns=""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de-DE" noProof="0"/>
          </a:p>
        </p:txBody>
      </p:sp>
      <p:sp>
        <p:nvSpPr>
          <p:cNvPr id="9" name="Titel 1">
            <a:extLst>
              <a:ext uri="{FF2B5EF4-FFF2-40B4-BE49-F238E27FC236}">
                <a16:creationId xmlns:a16="http://schemas.microsoft.com/office/drawing/2014/main" xmlns="" id="{C4A611E3-53E2-4E99-8C39-155C3C48E5D4}"/>
              </a:ext>
            </a:extLst>
          </p:cNvPr>
          <p:cNvSpPr>
            <a:spLocks noGrp="1"/>
          </p:cNvSpPr>
          <p:nvPr>
            <p:ph type="title" hasCustomPrompt="1"/>
          </p:nvPr>
        </p:nvSpPr>
        <p:spPr>
          <a:xfrm rot="-360000">
            <a:off x="837870" y="842706"/>
            <a:ext cx="3960711" cy="1061509"/>
          </a:xfrm>
        </p:spPr>
        <p:txBody>
          <a:bodyPr rtlCol="0"/>
          <a:lstStyle>
            <a:lvl1pPr>
              <a:defRPr>
                <a:solidFill>
                  <a:schemeClr val="bg1"/>
                </a:solidFill>
              </a:defRPr>
            </a:lvl1pPr>
          </a:lstStyle>
          <a:p>
            <a:pPr rtl="0"/>
            <a:r>
              <a:rPr lang="de-DE" noProof="0"/>
              <a:t>Tabellenfolie</a:t>
            </a:r>
          </a:p>
        </p:txBody>
      </p:sp>
      <p:sp>
        <p:nvSpPr>
          <p:cNvPr id="10" name="Textplatzhalter 2">
            <a:extLst>
              <a:ext uri="{FF2B5EF4-FFF2-40B4-BE49-F238E27FC236}">
                <a16:creationId xmlns:a16="http://schemas.microsoft.com/office/drawing/2014/main" xmlns=""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rtlCol="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15" name="Tabellenplatzhalter 14">
            <a:extLst>
              <a:ext uri="{FF2B5EF4-FFF2-40B4-BE49-F238E27FC236}">
                <a16:creationId xmlns:a16="http://schemas.microsoft.com/office/drawing/2014/main" xmlns="" id="{7658F6E5-229A-4857-8140-782AA94211B5}"/>
              </a:ext>
            </a:extLst>
          </p:cNvPr>
          <p:cNvSpPr>
            <a:spLocks noGrp="1"/>
          </p:cNvSpPr>
          <p:nvPr>
            <p:ph type="tbl" sz="quarter" idx="13" hasCustomPrompt="1"/>
          </p:nvPr>
        </p:nvSpPr>
        <p:spPr>
          <a:xfrm>
            <a:off x="5159375" y="1347788"/>
            <a:ext cx="6121400" cy="4090987"/>
          </a:xfrm>
        </p:spPr>
        <p:txBody>
          <a:bodyPr rtlCol="0" anchor="ctr" anchorCtr="0">
            <a:normAutofit/>
          </a:bodyPr>
          <a:lstStyle>
            <a:lvl1pPr marL="0" indent="0" algn="ctr">
              <a:buNone/>
              <a:defRPr sz="1400"/>
            </a:lvl1pPr>
          </a:lstStyle>
          <a:p>
            <a:pPr rtl="0"/>
            <a:r>
              <a:rPr lang="de-DE" noProof="0"/>
              <a:t>Tabelle durch Klicken auf das Symbol hinzufügen</a:t>
            </a:r>
          </a:p>
        </p:txBody>
      </p:sp>
      <p:sp>
        <p:nvSpPr>
          <p:cNvPr id="17" name="Freihandform: Form 16">
            <a:extLst>
              <a:ext uri="{FF2B5EF4-FFF2-40B4-BE49-F238E27FC236}">
                <a16:creationId xmlns:a16="http://schemas.microsoft.com/office/drawing/2014/main" xmlns=""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pPr rtl="0"/>
            <a:endParaRPr lang="de-DE" noProof="0"/>
          </a:p>
        </p:txBody>
      </p:sp>
      <p:sp>
        <p:nvSpPr>
          <p:cNvPr id="18" name="Freihandform: Form 17">
            <a:extLst>
              <a:ext uri="{FF2B5EF4-FFF2-40B4-BE49-F238E27FC236}">
                <a16:creationId xmlns:a16="http://schemas.microsoft.com/office/drawing/2014/main" xmlns=""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cstate="email">
              <a:extLst>
                <a:ext uri="{28A0092B-C50C-407E-A947-70E740481C1C}">
                  <a14:useLocalDpi xmlns:a14="http://schemas.microsoft.com/office/drawing/2010/main"/>
                </a:ext>
              </a:extLst>
            </a:blip>
            <a:srcRect/>
            <a:stretch>
              <a:fillRect t="10702" r="6336"/>
            </a:stretch>
          </a:blipFill>
          <a:ln w="12664" cap="flat">
            <a:noFill/>
            <a:prstDash val="solid"/>
            <a:miter/>
          </a:ln>
        </p:spPr>
        <p:txBody>
          <a:bodyPr rtlCol="0" anchor="ctr"/>
          <a:lstStyle/>
          <a:p>
            <a:pPr rtl="0"/>
            <a:endParaRPr lang="de-DE" noProof="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grpSp>
        <p:nvGrpSpPr>
          <p:cNvPr id="6" name="Grafik 16">
            <a:extLst>
              <a:ext uri="{FF2B5EF4-FFF2-40B4-BE49-F238E27FC236}">
                <a16:creationId xmlns:a16="http://schemas.microsoft.com/office/drawing/2014/main" xmlns="" id="{A6C11E25-2AF0-4EBF-905C-81BDCFB5E4C8}"/>
              </a:ext>
            </a:extLst>
          </p:cNvPr>
          <p:cNvGrpSpPr/>
          <p:nvPr userDrawn="1"/>
        </p:nvGrpSpPr>
        <p:grpSpPr>
          <a:xfrm>
            <a:off x="10962579" y="5678327"/>
            <a:ext cx="1234800" cy="1051200"/>
            <a:chOff x="5626893" y="3026568"/>
            <a:chExt cx="937260" cy="800760"/>
          </a:xfrm>
        </p:grpSpPr>
        <p:sp>
          <p:nvSpPr>
            <p:cNvPr id="7" name="Freihandform: Form 6">
              <a:extLst>
                <a:ext uri="{FF2B5EF4-FFF2-40B4-BE49-F238E27FC236}">
                  <a16:creationId xmlns:a16="http://schemas.microsoft.com/office/drawing/2014/main" xmlns=""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de-DE" noProof="0"/>
            </a:p>
          </p:txBody>
        </p:sp>
        <p:sp>
          <p:nvSpPr>
            <p:cNvPr id="8" name="Freihandform: Form 7">
              <a:extLst>
                <a:ext uri="{FF2B5EF4-FFF2-40B4-BE49-F238E27FC236}">
                  <a16:creationId xmlns:a16="http://schemas.microsoft.com/office/drawing/2014/main" xmlns=""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de-DE" noProof="0"/>
            </a:p>
          </p:txBody>
        </p:sp>
      </p:grpSp>
      <p:sp>
        <p:nvSpPr>
          <p:cNvPr id="3" name="Fußzeilenplatzhalter 2">
            <a:extLst>
              <a:ext uri="{FF2B5EF4-FFF2-40B4-BE49-F238E27FC236}">
                <a16:creationId xmlns:a16="http://schemas.microsoft.com/office/drawing/2014/main" xmlns="" id="{4C97017C-1C1C-4B7D-A1F6-792FC58C89C0}"/>
              </a:ext>
            </a:extLst>
          </p:cNvPr>
          <p:cNvSpPr>
            <a:spLocks noGrp="1"/>
          </p:cNvSpPr>
          <p:nvPr>
            <p:ph type="ftr" sz="quarter" idx="11"/>
          </p:nvPr>
        </p:nvSpPr>
        <p:spPr/>
        <p:txBody>
          <a:bodyPr rtlCol="0"/>
          <a:lstStyle/>
          <a:p>
            <a:pPr rtl="0"/>
            <a:r>
              <a:rPr lang="de-DE" noProof="0"/>
              <a:t>FUSSZEILE HINZUFÜGEN</a:t>
            </a:r>
          </a:p>
        </p:txBody>
      </p:sp>
      <p:sp>
        <p:nvSpPr>
          <p:cNvPr id="4" name="Foliennummernplatzhalter 3">
            <a:extLst>
              <a:ext uri="{FF2B5EF4-FFF2-40B4-BE49-F238E27FC236}">
                <a16:creationId xmlns:a16="http://schemas.microsoft.com/office/drawing/2014/main" xmlns="" id="{1247CDBA-2DF6-4122-86A8-F7C1A6444675}"/>
              </a:ext>
            </a:extLst>
          </p:cNvPr>
          <p:cNvSpPr>
            <a:spLocks noGrp="1"/>
          </p:cNvSpPr>
          <p:nvPr>
            <p:ph type="sldNum" sz="quarter" idx="12"/>
          </p:nvPr>
        </p:nvSpPr>
        <p:spPr>
          <a:xfrm>
            <a:off x="11163742" y="5945824"/>
            <a:ext cx="792000" cy="365125"/>
          </a:xfrm>
        </p:spPr>
        <p:txBody>
          <a:bodyPr rtlCol="0"/>
          <a:lstStyle/>
          <a:p>
            <a:pPr rtl="0"/>
            <a:fld id="{98C0CDE5-970C-4CC4-BF43-0DA127E73E82}" type="slidenum">
              <a:rPr lang="de-DE" noProof="0" smtClean="0"/>
              <a:t>‹Nr.›</a:t>
            </a:fld>
            <a:endParaRPr lang="de-DE" noProof="0"/>
          </a:p>
        </p:txBody>
      </p:sp>
      <p:grpSp>
        <p:nvGrpSpPr>
          <p:cNvPr id="9" name="Grafik 4">
            <a:extLst>
              <a:ext uri="{FF2B5EF4-FFF2-40B4-BE49-F238E27FC236}">
                <a16:creationId xmlns:a16="http://schemas.microsoft.com/office/drawing/2014/main" xmlns="" id="{EA075FD4-B92A-4706-AF9F-516E4D97661A}"/>
              </a:ext>
            </a:extLst>
          </p:cNvPr>
          <p:cNvGrpSpPr/>
          <p:nvPr/>
        </p:nvGrpSpPr>
        <p:grpSpPr>
          <a:xfrm>
            <a:off x="3101009" y="-12694"/>
            <a:ext cx="9094808" cy="5689901"/>
            <a:chOff x="227974" y="-12694"/>
            <a:chExt cx="11967843" cy="5689901"/>
          </a:xfrm>
        </p:grpSpPr>
        <p:sp>
          <p:nvSpPr>
            <p:cNvPr id="10" name="Freihandform: Form 9">
              <a:extLst>
                <a:ext uri="{FF2B5EF4-FFF2-40B4-BE49-F238E27FC236}">
                  <a16:creationId xmlns:a16="http://schemas.microsoft.com/office/drawing/2014/main" xmlns=""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pPr rtl="0"/>
              <a:endParaRPr lang="de-DE" noProof="0"/>
            </a:p>
          </p:txBody>
        </p:sp>
        <p:sp>
          <p:nvSpPr>
            <p:cNvPr id="11" name="Freihandform: Form 10">
              <a:extLst>
                <a:ext uri="{FF2B5EF4-FFF2-40B4-BE49-F238E27FC236}">
                  <a16:creationId xmlns:a16="http://schemas.microsoft.com/office/drawing/2014/main" xmlns=""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pPr rtl="0"/>
              <a:endParaRPr lang="de-DE" noProof="0"/>
            </a:p>
          </p:txBody>
        </p:sp>
        <p:sp>
          <p:nvSpPr>
            <p:cNvPr id="13" name="Freihandform: Form 12">
              <a:extLst>
                <a:ext uri="{FF2B5EF4-FFF2-40B4-BE49-F238E27FC236}">
                  <a16:creationId xmlns:a16="http://schemas.microsoft.com/office/drawing/2014/main" xmlns=""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pPr rtl="0"/>
              <a:endParaRPr lang="de-DE" noProof="0"/>
            </a:p>
          </p:txBody>
        </p:sp>
      </p:grpSp>
      <p:sp>
        <p:nvSpPr>
          <p:cNvPr id="16" name="Textplatzhalter 3">
            <a:extLst>
              <a:ext uri="{FF2B5EF4-FFF2-40B4-BE49-F238E27FC236}">
                <a16:creationId xmlns:a16="http://schemas.microsoft.com/office/drawing/2014/main" xmlns=""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rtl="0"/>
            <a:r>
              <a:rPr lang="de-DE" noProof="0"/>
              <a:t>TEXTMASTERFORMATE BEARBEITEN</a:t>
            </a:r>
          </a:p>
        </p:txBody>
      </p:sp>
      <p:sp>
        <p:nvSpPr>
          <p:cNvPr id="20" name="Bildplatzhalter 19">
            <a:extLst>
              <a:ext uri="{FF2B5EF4-FFF2-40B4-BE49-F238E27FC236}">
                <a16:creationId xmlns:a16="http://schemas.microsoft.com/office/drawing/2014/main" xmlns="" id="{C9B40841-64AD-4F36-A387-121624847296}"/>
              </a:ext>
            </a:extLst>
          </p:cNvPr>
          <p:cNvSpPr>
            <a:spLocks noGrp="1"/>
          </p:cNvSpPr>
          <p:nvPr>
            <p:ph type="pic" idx="1" hasCustomPrompt="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25" name="Titel 22">
            <a:extLst>
              <a:ext uri="{FF2B5EF4-FFF2-40B4-BE49-F238E27FC236}">
                <a16:creationId xmlns:a16="http://schemas.microsoft.com/office/drawing/2014/main" xmlns=""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rtlCol="0"/>
          <a:lstStyle>
            <a:lvl1pPr>
              <a:defRPr>
                <a:solidFill>
                  <a:schemeClr val="bg1"/>
                </a:solidFill>
              </a:defRPr>
            </a:lvl1pPr>
          </a:lstStyle>
          <a:p>
            <a:pPr rtl="0"/>
            <a:r>
              <a:rPr lang="de-DE" noProof="0"/>
              <a:t>Großes Bild</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mit Beschriftung">
    <p:spTree>
      <p:nvGrpSpPr>
        <p:cNvPr id="1" name=""/>
        <p:cNvGrpSpPr/>
        <p:nvPr/>
      </p:nvGrpSpPr>
      <p:grpSpPr>
        <a:xfrm>
          <a:off x="0" y="0"/>
          <a:ext cx="0" cy="0"/>
          <a:chOff x="0" y="0"/>
          <a:chExt cx="0" cy="0"/>
        </a:xfrm>
      </p:grpSpPr>
      <p:grpSp>
        <p:nvGrpSpPr>
          <p:cNvPr id="9" name="Grafik 16">
            <a:extLst>
              <a:ext uri="{FF2B5EF4-FFF2-40B4-BE49-F238E27FC236}">
                <a16:creationId xmlns:a16="http://schemas.microsoft.com/office/drawing/2014/main" xmlns="" id="{10E52898-F619-494E-9A8E-D3CD0AF8B0E9}"/>
              </a:ext>
            </a:extLst>
          </p:cNvPr>
          <p:cNvGrpSpPr/>
          <p:nvPr userDrawn="1"/>
        </p:nvGrpSpPr>
        <p:grpSpPr>
          <a:xfrm>
            <a:off x="10962579" y="5678327"/>
            <a:ext cx="1234800" cy="1051200"/>
            <a:chOff x="5626893" y="3026568"/>
            <a:chExt cx="937260" cy="800760"/>
          </a:xfrm>
        </p:grpSpPr>
        <p:sp>
          <p:nvSpPr>
            <p:cNvPr id="10" name="Freihandform: Form 9">
              <a:extLst>
                <a:ext uri="{FF2B5EF4-FFF2-40B4-BE49-F238E27FC236}">
                  <a16:creationId xmlns:a16="http://schemas.microsoft.com/office/drawing/2014/main" xmlns=""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de-DE" noProof="0"/>
            </a:p>
          </p:txBody>
        </p:sp>
        <p:sp>
          <p:nvSpPr>
            <p:cNvPr id="11" name="Freihandform: Form 10">
              <a:extLst>
                <a:ext uri="{FF2B5EF4-FFF2-40B4-BE49-F238E27FC236}">
                  <a16:creationId xmlns:a16="http://schemas.microsoft.com/office/drawing/2014/main" xmlns=""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de-DE" noProof="0"/>
            </a:p>
          </p:txBody>
        </p:sp>
      </p:grpSp>
      <p:sp>
        <p:nvSpPr>
          <p:cNvPr id="2" name="Titel 1">
            <a:extLst>
              <a:ext uri="{FF2B5EF4-FFF2-40B4-BE49-F238E27FC236}">
                <a16:creationId xmlns:a16="http://schemas.microsoft.com/office/drawing/2014/main" xmlns=""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rtlCol="0" anchor="ctr" anchorCtr="0">
            <a:normAutofit/>
          </a:bodyPr>
          <a:lstStyle>
            <a:lvl1pPr algn="l">
              <a:defRPr sz="2000" b="1">
                <a:solidFill>
                  <a:schemeClr val="bg1"/>
                </a:solidFill>
                <a:latin typeface="+mn-lt"/>
              </a:defRPr>
            </a:lvl1pPr>
          </a:lstStyle>
          <a:p>
            <a:pPr rtl="0"/>
            <a:r>
              <a:rPr lang="de-DE" noProof="0"/>
              <a:t>TITELMASTERFORMAT DURCH KLICKEN BEARBEITEN</a:t>
            </a:r>
          </a:p>
        </p:txBody>
      </p:sp>
      <p:sp>
        <p:nvSpPr>
          <p:cNvPr id="6" name="Fußzeilenplatzhalter 5">
            <a:extLst>
              <a:ext uri="{FF2B5EF4-FFF2-40B4-BE49-F238E27FC236}">
                <a16:creationId xmlns:a16="http://schemas.microsoft.com/office/drawing/2014/main" xmlns="" id="{0B13FE47-714B-440C-B0F1-CF020E287A09}"/>
              </a:ext>
            </a:extLst>
          </p:cNvPr>
          <p:cNvSpPr>
            <a:spLocks noGrp="1"/>
          </p:cNvSpPr>
          <p:nvPr>
            <p:ph type="ftr" sz="quarter" idx="11"/>
          </p:nvPr>
        </p:nvSpPr>
        <p:spPr/>
        <p:txBody>
          <a:bodyPr rtlCol="0"/>
          <a:lstStyle/>
          <a:p>
            <a:pPr rtl="0"/>
            <a:r>
              <a:rPr lang="de-DE" noProof="0"/>
              <a:t>FUSSZEILE HINZUFÜGEN</a:t>
            </a:r>
          </a:p>
        </p:txBody>
      </p:sp>
      <p:sp>
        <p:nvSpPr>
          <p:cNvPr id="7" name="Foliennummernplatzhalter 6">
            <a:extLst>
              <a:ext uri="{FF2B5EF4-FFF2-40B4-BE49-F238E27FC236}">
                <a16:creationId xmlns:a16="http://schemas.microsoft.com/office/drawing/2014/main" xmlns="" id="{1FC9E707-512B-4E7C-A2EE-18CCAB032755}"/>
              </a:ext>
            </a:extLst>
          </p:cNvPr>
          <p:cNvSpPr>
            <a:spLocks noGrp="1"/>
          </p:cNvSpPr>
          <p:nvPr>
            <p:ph type="sldNum" sz="quarter" idx="12"/>
          </p:nvPr>
        </p:nvSpPr>
        <p:spPr>
          <a:xfrm>
            <a:off x="11163742" y="5945824"/>
            <a:ext cx="792000" cy="365125"/>
          </a:xfrm>
        </p:spPr>
        <p:txBody>
          <a:bodyPr rtlCol="0"/>
          <a:lstStyle/>
          <a:p>
            <a:pPr rtl="0"/>
            <a:fld id="{98C0CDE5-970C-4CC4-BF43-0DA127E73E82}" type="slidenum">
              <a:rPr lang="de-DE" noProof="0" smtClean="0"/>
              <a:t>‹Nr.›</a:t>
            </a:fld>
            <a:endParaRPr lang="de-DE" noProof="0"/>
          </a:p>
        </p:txBody>
      </p:sp>
      <p:sp>
        <p:nvSpPr>
          <p:cNvPr id="13" name="Medienplatzhalter 12">
            <a:extLst>
              <a:ext uri="{FF2B5EF4-FFF2-40B4-BE49-F238E27FC236}">
                <a16:creationId xmlns:a16="http://schemas.microsoft.com/office/drawing/2014/main" xmlns="" id="{60B14607-605B-4FF3-A0F5-BB2FCD9460CC}"/>
              </a:ext>
            </a:extLst>
          </p:cNvPr>
          <p:cNvSpPr>
            <a:spLocks noGrp="1"/>
          </p:cNvSpPr>
          <p:nvPr>
            <p:ph type="media" sz="quarter" idx="13" hasCustomPrompt="1"/>
          </p:nvPr>
        </p:nvSpPr>
        <p:spPr>
          <a:xfrm>
            <a:off x="1743456" y="1113044"/>
            <a:ext cx="8705088" cy="4050792"/>
          </a:xfrm>
        </p:spPr>
        <p:txBody>
          <a:bodyPr rtlCol="0" anchor="ctr" anchorCtr="0">
            <a:normAutofit/>
          </a:bodyPr>
          <a:lstStyle>
            <a:lvl1pPr marL="0" indent="0" algn="ctr">
              <a:buNone/>
              <a:defRPr sz="1400"/>
            </a:lvl1pPr>
          </a:lstStyle>
          <a:p>
            <a:pPr rtl="0"/>
            <a:r>
              <a:rPr lang="de-DE" noProof="0"/>
              <a:t>Medien durch Klicken auf das Symbol hinzufügen</a:t>
            </a:r>
          </a:p>
        </p:txBody>
      </p:sp>
      <p:sp>
        <p:nvSpPr>
          <p:cNvPr id="17" name="Freihandform: Form 16">
            <a:extLst>
              <a:ext uri="{FF2B5EF4-FFF2-40B4-BE49-F238E27FC236}">
                <a16:creationId xmlns:a16="http://schemas.microsoft.com/office/drawing/2014/main" xmlns=""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pPr rtl="0"/>
            <a:endParaRPr lang="de-DE" noProof="0"/>
          </a:p>
        </p:txBody>
      </p:sp>
      <p:sp>
        <p:nvSpPr>
          <p:cNvPr id="16" name="Freihandform: Form 15">
            <a:extLst>
              <a:ext uri="{FF2B5EF4-FFF2-40B4-BE49-F238E27FC236}">
                <a16:creationId xmlns:a16="http://schemas.microsoft.com/office/drawing/2014/main" xmlns=""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cstate="email">
              <a:extLst>
                <a:ext uri="{28A0092B-C50C-407E-A947-70E740481C1C}">
                  <a14:useLocalDpi xmlns:a14="http://schemas.microsoft.com/office/drawing/2010/main"/>
                </a:ext>
              </a:extLst>
            </a:blip>
            <a:srcRect/>
            <a:stretch>
              <a:fillRect t="23847" r="3068"/>
            </a:stretch>
          </a:blipFill>
          <a:ln w="12713" cap="flat">
            <a:noFill/>
            <a:prstDash val="solid"/>
            <a:miter/>
          </a:ln>
        </p:spPr>
        <p:txBody>
          <a:bodyPr rtlCol="0" anchor="ctr"/>
          <a:lstStyle/>
          <a:p>
            <a:pPr rtl="0"/>
            <a:r>
              <a:rPr lang="de-DE" noProof="0"/>
              <a:t> </a:t>
            </a:r>
          </a:p>
        </p:txBody>
      </p:sp>
      <p:sp>
        <p:nvSpPr>
          <p:cNvPr id="19" name="Freihandform: Form 18">
            <a:extLst>
              <a:ext uri="{FF2B5EF4-FFF2-40B4-BE49-F238E27FC236}">
                <a16:creationId xmlns:a16="http://schemas.microsoft.com/office/drawing/2014/main" xmlns=""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pPr rtl="0"/>
            <a:endParaRPr lang="de-DE" noProof="0"/>
          </a:p>
        </p:txBody>
      </p:sp>
      <p:sp>
        <p:nvSpPr>
          <p:cNvPr id="18" name="Freihandform: Form 17">
            <a:extLst>
              <a:ext uri="{FF2B5EF4-FFF2-40B4-BE49-F238E27FC236}">
                <a16:creationId xmlns:a16="http://schemas.microsoft.com/office/drawing/2014/main" xmlns=""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cstate="email">
              <a:extLst>
                <a:ext uri="{28A0092B-C50C-407E-A947-70E740481C1C}">
                  <a14:useLocalDpi xmlns:a14="http://schemas.microsoft.com/office/drawing/2010/main"/>
                </a:ext>
              </a:extLst>
            </a:blip>
            <a:srcRect/>
            <a:stretch>
              <a:fillRect l="10185" b="6375"/>
            </a:stretch>
          </a:blipFill>
          <a:ln w="12713" cap="flat">
            <a:noFill/>
            <a:prstDash val="solid"/>
            <a:miter/>
          </a:ln>
        </p:spPr>
        <p:txBody>
          <a:bodyPr rtlCol="0" anchor="ctr"/>
          <a:lstStyle/>
          <a:p>
            <a:pPr rtl="0"/>
            <a:endParaRPr lang="de-DE" noProof="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de-DE" noProof="0"/>
              <a:t>Titelmasterformat durch Klicken bearbeiten</a:t>
            </a:r>
          </a:p>
        </p:txBody>
      </p:sp>
      <p:sp>
        <p:nvSpPr>
          <p:cNvPr id="3" name="Textplatzhalter 2">
            <a:extLst>
              <a:ext uri="{FF2B5EF4-FFF2-40B4-BE49-F238E27FC236}">
                <a16:creationId xmlns:a16="http://schemas.microsoft.com/office/drawing/2014/main" xmlns=""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a:extLst>
              <a:ext uri="{FF2B5EF4-FFF2-40B4-BE49-F238E27FC236}">
                <a16:creationId xmlns:a16="http://schemas.microsoft.com/office/drawing/2014/main" xmlns=""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pPr rtl="0"/>
            <a:r>
              <a:rPr lang="de-DE" noProof="0"/>
              <a:t>TT.MM.20XX</a:t>
            </a:r>
          </a:p>
        </p:txBody>
      </p:sp>
      <p:sp>
        <p:nvSpPr>
          <p:cNvPr id="5" name="Fußzeilenplatzhalter 4">
            <a:extLst>
              <a:ext uri="{FF2B5EF4-FFF2-40B4-BE49-F238E27FC236}">
                <a16:creationId xmlns:a16="http://schemas.microsoft.com/office/drawing/2014/main" xmlns="" id="{EC8A98FF-2C58-4968-A1DC-0EBD6961C6D7}"/>
              </a:ext>
            </a:extLst>
          </p:cNvPr>
          <p:cNvSpPr>
            <a:spLocks noGrp="1"/>
          </p:cNvSpPr>
          <p:nvPr>
            <p:ph type="ftr" sz="quarter" idx="3"/>
          </p:nvPr>
        </p:nvSpPr>
        <p:spPr>
          <a:xfrm>
            <a:off x="911226" y="5945824"/>
            <a:ext cx="2864362" cy="365125"/>
          </a:xfrm>
          <a:prstGeom prst="rect">
            <a:avLst/>
          </a:prstGeom>
        </p:spPr>
        <p:txBody>
          <a:bodyPr vert="horz" lIns="0" tIns="45720" rIns="91440" bIns="45720" rtlCol="0" anchor="ctr"/>
          <a:lstStyle>
            <a:lvl1pPr algn="l">
              <a:defRPr sz="1600" b="1">
                <a:solidFill>
                  <a:schemeClr val="bg2"/>
                </a:solidFill>
                <a:latin typeface="+mj-lt"/>
              </a:defRPr>
            </a:lvl1pPr>
          </a:lstStyle>
          <a:p>
            <a:pPr rtl="0"/>
            <a:r>
              <a:rPr lang="de-DE" noProof="0"/>
              <a:t>FUSSZEILE HINZUFÜGEN</a:t>
            </a:r>
          </a:p>
        </p:txBody>
      </p:sp>
      <p:sp>
        <p:nvSpPr>
          <p:cNvPr id="6" name="Foliennummernplatzhalter 5">
            <a:extLst>
              <a:ext uri="{FF2B5EF4-FFF2-40B4-BE49-F238E27FC236}">
                <a16:creationId xmlns:a16="http://schemas.microsoft.com/office/drawing/2014/main" xmlns="" id="{C5E93C2C-842E-4579-ABBB-7ED2CC0BA18B}"/>
              </a:ext>
            </a:extLst>
          </p:cNvPr>
          <p:cNvSpPr>
            <a:spLocks noGrp="1"/>
          </p:cNvSpPr>
          <p:nvPr>
            <p:ph type="sldNum" sz="quarter" idx="4"/>
          </p:nvPr>
        </p:nvSpPr>
        <p:spPr>
          <a:xfrm>
            <a:off x="11163742" y="5945824"/>
            <a:ext cx="792000" cy="365125"/>
          </a:xfrm>
          <a:prstGeom prst="rect">
            <a:avLst/>
          </a:prstGeom>
        </p:spPr>
        <p:txBody>
          <a:bodyPr vert="horz" lIns="91440" tIns="45720" rIns="91440" bIns="45720" rtlCol="0" anchor="ctr"/>
          <a:lstStyle>
            <a:lvl1pPr algn="ctr">
              <a:defRPr sz="1600" b="1">
                <a:solidFill>
                  <a:schemeClr val="bg1"/>
                </a:solidFill>
                <a:latin typeface="+mj-lt"/>
              </a:defRPr>
            </a:lvl1pPr>
          </a:lstStyle>
          <a:p>
            <a:pPr rtl="0"/>
            <a:fld id="{98C0CDE5-970C-4CC4-BF43-0DA127E73E82}" type="slidenum">
              <a:rPr lang="de-DE" noProof="0" smtClean="0"/>
              <a:pPr/>
              <a:t>‹Nr.›</a:t>
            </a:fld>
            <a:endParaRPr lang="de-DE"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68" r:id="rId19"/>
    <p:sldLayoutId id="2147483660" r:id="rId20"/>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hyperlink" Target="https://www.hanschristianandersenschule.de/app/download/13991696327/Einstein.mp4?t=1600263348"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xmlns="" id="{7671E014-38A6-4604-84E2-0E92500FBC52}"/>
              </a:ext>
            </a:extLst>
          </p:cNvPr>
          <p:cNvSpPr>
            <a:spLocks noGrp="1"/>
          </p:cNvSpPr>
          <p:nvPr>
            <p:ph type="body" sz="quarter" idx="16"/>
          </p:nvPr>
        </p:nvSpPr>
        <p:spPr/>
        <p:txBody>
          <a:bodyPr rtlCol="0">
            <a:normAutofit lnSpcReduction="10000"/>
          </a:bodyPr>
          <a:lstStyle/>
          <a:p>
            <a:pPr rtl="0"/>
            <a:r>
              <a:rPr lang="de-DE" dirty="0" smtClean="0"/>
              <a:t>Sept.</a:t>
            </a:r>
          </a:p>
          <a:p>
            <a:pPr rtl="0"/>
            <a:r>
              <a:rPr lang="de-DE" dirty="0" smtClean="0"/>
              <a:t>2021</a:t>
            </a:r>
            <a:endParaRPr lang="de-DE" dirty="0"/>
          </a:p>
        </p:txBody>
      </p:sp>
      <p:sp>
        <p:nvSpPr>
          <p:cNvPr id="2" name="Titel 1">
            <a:extLst>
              <a:ext uri="{FF2B5EF4-FFF2-40B4-BE49-F238E27FC236}">
                <a16:creationId xmlns:a16="http://schemas.microsoft.com/office/drawing/2014/main" xmlns="" id="{2FF535A0-9A52-40AD-972C-D0F96C905295}"/>
              </a:ext>
            </a:extLst>
          </p:cNvPr>
          <p:cNvSpPr>
            <a:spLocks noGrp="1"/>
          </p:cNvSpPr>
          <p:nvPr>
            <p:ph type="ctrTitle"/>
          </p:nvPr>
        </p:nvSpPr>
        <p:spPr/>
        <p:txBody>
          <a:bodyPr rtlCol="0"/>
          <a:lstStyle/>
          <a:p>
            <a:pPr algn="ctr" rtl="0"/>
            <a:r>
              <a:rPr lang="de-DE" dirty="0" smtClean="0"/>
              <a:t>Unsere Schule</a:t>
            </a:r>
            <a:endParaRPr lang="de-DE" dirty="0"/>
          </a:p>
        </p:txBody>
      </p:sp>
      <p:sp>
        <p:nvSpPr>
          <p:cNvPr id="3" name="Untertitel 2">
            <a:extLst>
              <a:ext uri="{FF2B5EF4-FFF2-40B4-BE49-F238E27FC236}">
                <a16:creationId xmlns:a16="http://schemas.microsoft.com/office/drawing/2014/main" xmlns="" id="{5A81143F-FBEE-4565-886D-08852310C84F}"/>
              </a:ext>
            </a:extLst>
          </p:cNvPr>
          <p:cNvSpPr>
            <a:spLocks noGrp="1"/>
          </p:cNvSpPr>
          <p:nvPr>
            <p:ph type="subTitle" idx="1"/>
          </p:nvPr>
        </p:nvSpPr>
        <p:spPr/>
        <p:txBody>
          <a:bodyPr rtlCol="0"/>
          <a:lstStyle/>
          <a:p>
            <a:pPr rtl="0"/>
            <a:r>
              <a:rPr lang="de-DE" dirty="0" smtClean="0"/>
              <a:t>Hans- Christian- Andersen- Grundschule</a:t>
            </a:r>
            <a:endParaRPr lang="de-DE" dirty="0"/>
          </a:p>
        </p:txBody>
      </p:sp>
      <p:pic>
        <p:nvPicPr>
          <p:cNvPr id="14" name="Bildplatzhalter 13"/>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97746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enplatzhalter 4" descr="Medien">
            <a:extLst>
              <a:ext uri="{FF2B5EF4-FFF2-40B4-BE49-F238E27FC236}">
                <a16:creationId xmlns:a16="http://schemas.microsoft.com/office/drawing/2014/main" xmlns="" id="{7401E5EB-604A-42B4-B9BC-979A2E90F535}"/>
              </a:ext>
            </a:extLst>
          </p:cNvPr>
          <p:cNvSpPr>
            <a:spLocks noGrp="1"/>
          </p:cNvSpPr>
          <p:nvPr>
            <p:ph type="media" sz="quarter" idx="13"/>
          </p:nvPr>
        </p:nvSpPr>
        <p:spPr>
          <a:xfrm>
            <a:off x="1743456" y="270456"/>
            <a:ext cx="9420286" cy="5735968"/>
          </a:xfrm>
        </p:spPr>
      </p:sp>
      <p:sp>
        <p:nvSpPr>
          <p:cNvPr id="3" name="Fußzeilenplatzhalter 2">
            <a:extLst>
              <a:ext uri="{FF2B5EF4-FFF2-40B4-BE49-F238E27FC236}">
                <a16:creationId xmlns:a16="http://schemas.microsoft.com/office/drawing/2014/main" xmlns="" id="{E6ED2A0C-51B7-4C46-8FCB-2E66B0949EA3}"/>
              </a:ext>
            </a:extLst>
          </p:cNvPr>
          <p:cNvSpPr>
            <a:spLocks noGrp="1"/>
          </p:cNvSpPr>
          <p:nvPr>
            <p:ph type="ftr" sz="quarter" idx="11"/>
          </p:nvPr>
        </p:nvSpPr>
        <p:spPr>
          <a:xfrm>
            <a:off x="3963519" y="6006424"/>
            <a:ext cx="4317598" cy="365125"/>
          </a:xfrm>
        </p:spPr>
        <p:txBody>
          <a:bodyPr rtlCol="0"/>
          <a:lstStyle/>
          <a:p>
            <a:pPr rtl="0"/>
            <a:r>
              <a:rPr lang="de-DE" dirty="0" smtClean="0"/>
              <a:t>www.hanschristianandersengrundschule.de</a:t>
            </a:r>
            <a:endParaRPr lang="de-DE" dirty="0"/>
          </a:p>
        </p:txBody>
      </p:sp>
      <p:sp>
        <p:nvSpPr>
          <p:cNvPr id="4" name="Foliennummernplatzhalt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rtlCol="0"/>
          <a:lstStyle/>
          <a:p>
            <a:pPr rtl="0"/>
            <a:fld id="{98C0CDE5-970C-4CC4-BF43-0DA127E73E82}" type="slidenum">
              <a:rPr lang="de-DE" smtClean="0"/>
              <a:t>10</a:t>
            </a:fld>
            <a:endParaRPr lang="de-DE"/>
          </a:p>
        </p:txBody>
      </p:sp>
      <p:sp>
        <p:nvSpPr>
          <p:cNvPr id="6" name="Rechteck 5"/>
          <p:cNvSpPr/>
          <p:nvPr/>
        </p:nvSpPr>
        <p:spPr>
          <a:xfrm>
            <a:off x="1888901" y="366069"/>
            <a:ext cx="5645240" cy="923330"/>
          </a:xfrm>
          <a:prstGeom prst="rect">
            <a:avLst/>
          </a:prstGeom>
        </p:spPr>
        <p:txBody>
          <a:bodyPr wrap="square">
            <a:spAutoFit/>
          </a:bodyPr>
          <a:lstStyle/>
          <a:p>
            <a:pPr>
              <a:spcAft>
                <a:spcPts val="0"/>
              </a:spcAft>
            </a:pPr>
            <a:r>
              <a:rPr lang="de-DE" dirty="0">
                <a:solidFill>
                  <a:srgbClr val="080100"/>
                </a:solidFill>
                <a:latin typeface="Arial" panose="020B0604020202020204" pitchFamily="34" charset="0"/>
                <a:ea typeface="Calibri" panose="020F0502020204030204" pitchFamily="34" charset="0"/>
              </a:rPr>
              <a:t>Wir sind eine kleine </a:t>
            </a:r>
            <a:r>
              <a:rPr lang="de-DE" b="1" dirty="0">
                <a:solidFill>
                  <a:srgbClr val="080100"/>
                </a:solidFill>
                <a:latin typeface="Arial" panose="020B0604020202020204" pitchFamily="34" charset="0"/>
                <a:ea typeface="Calibri" panose="020F0502020204030204" pitchFamily="34" charset="0"/>
              </a:rPr>
              <a:t>zweizügige Schule mit derzeit </a:t>
            </a:r>
            <a:r>
              <a:rPr lang="de-DE" b="1" dirty="0" smtClean="0">
                <a:solidFill>
                  <a:srgbClr val="080100"/>
                </a:solidFill>
                <a:latin typeface="Arial" panose="020B0604020202020204" pitchFamily="34" charset="0"/>
                <a:ea typeface="Calibri" panose="020F0502020204030204" pitchFamily="34" charset="0"/>
              </a:rPr>
              <a:t>         ca</a:t>
            </a:r>
            <a:r>
              <a:rPr lang="de-DE" b="1" dirty="0">
                <a:solidFill>
                  <a:srgbClr val="080100"/>
                </a:solidFill>
                <a:latin typeface="Arial" panose="020B0604020202020204" pitchFamily="34" charset="0"/>
                <a:ea typeface="Calibri" panose="020F0502020204030204" pitchFamily="34" charset="0"/>
              </a:rPr>
              <a:t>. </a:t>
            </a:r>
            <a:r>
              <a:rPr lang="de-DE" b="1" dirty="0" smtClean="0">
                <a:solidFill>
                  <a:srgbClr val="080100"/>
                </a:solidFill>
                <a:latin typeface="Arial" panose="020B0604020202020204" pitchFamily="34" charset="0"/>
                <a:ea typeface="Calibri" panose="020F0502020204030204" pitchFamily="34" charset="0"/>
              </a:rPr>
              <a:t>175 </a:t>
            </a:r>
            <a:r>
              <a:rPr lang="de-DE" b="1" dirty="0">
                <a:solidFill>
                  <a:srgbClr val="080100"/>
                </a:solidFill>
                <a:latin typeface="Arial" panose="020B0604020202020204" pitchFamily="34" charset="0"/>
                <a:ea typeface="Calibri" panose="020F0502020204030204" pitchFamily="34" charset="0"/>
              </a:rPr>
              <a:t>Schülerinnen und Schülern</a:t>
            </a:r>
            <a:r>
              <a:rPr lang="de-DE" dirty="0">
                <a:solidFill>
                  <a:srgbClr val="080100"/>
                </a:solidFill>
                <a:latin typeface="Arial" panose="020B0604020202020204" pitchFamily="34" charset="0"/>
                <a:ea typeface="Calibri" panose="020F0502020204030204" pitchFamily="34" charset="0"/>
              </a:rPr>
              <a:t>. Die familiäre Atmosphäre unserer Schule möchten wir bewahren.</a:t>
            </a:r>
            <a:endParaRPr lang="de-DE" sz="1600" dirty="0">
              <a:solidFill>
                <a:srgbClr val="0801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792739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enplatzhalter 4" descr="Medien">
            <a:extLst>
              <a:ext uri="{FF2B5EF4-FFF2-40B4-BE49-F238E27FC236}">
                <a16:creationId xmlns:a16="http://schemas.microsoft.com/office/drawing/2014/main" xmlns="" id="{7401E5EB-604A-42B4-B9BC-979A2E90F535}"/>
              </a:ext>
            </a:extLst>
          </p:cNvPr>
          <p:cNvSpPr>
            <a:spLocks noGrp="1"/>
          </p:cNvSpPr>
          <p:nvPr>
            <p:ph type="media" sz="quarter" idx="13"/>
          </p:nvPr>
        </p:nvSpPr>
        <p:spPr>
          <a:xfrm>
            <a:off x="1743456" y="270456"/>
            <a:ext cx="9420286" cy="5735968"/>
          </a:xfrm>
        </p:spPr>
      </p:sp>
      <p:sp>
        <p:nvSpPr>
          <p:cNvPr id="3" name="Fußzeilenplatzhalter 2">
            <a:extLst>
              <a:ext uri="{FF2B5EF4-FFF2-40B4-BE49-F238E27FC236}">
                <a16:creationId xmlns:a16="http://schemas.microsoft.com/office/drawing/2014/main" xmlns="" id="{E6ED2A0C-51B7-4C46-8FCB-2E66B0949EA3}"/>
              </a:ext>
            </a:extLst>
          </p:cNvPr>
          <p:cNvSpPr>
            <a:spLocks noGrp="1"/>
          </p:cNvSpPr>
          <p:nvPr>
            <p:ph type="ftr" sz="quarter" idx="11"/>
          </p:nvPr>
        </p:nvSpPr>
        <p:spPr>
          <a:xfrm>
            <a:off x="3963519" y="6006424"/>
            <a:ext cx="4317598" cy="365125"/>
          </a:xfrm>
        </p:spPr>
        <p:txBody>
          <a:bodyPr rtlCol="0"/>
          <a:lstStyle/>
          <a:p>
            <a:pPr rtl="0"/>
            <a:r>
              <a:rPr lang="de-DE" dirty="0" smtClean="0"/>
              <a:t>www.hanschristianandersengrundschule.de</a:t>
            </a:r>
            <a:endParaRPr lang="de-DE" dirty="0"/>
          </a:p>
        </p:txBody>
      </p:sp>
      <p:sp>
        <p:nvSpPr>
          <p:cNvPr id="4" name="Foliennummernplatzhalt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rtlCol="0"/>
          <a:lstStyle/>
          <a:p>
            <a:pPr rtl="0"/>
            <a:fld id="{98C0CDE5-970C-4CC4-BF43-0DA127E73E82}" type="slidenum">
              <a:rPr lang="de-DE" smtClean="0"/>
              <a:t>11</a:t>
            </a:fld>
            <a:endParaRPr lang="de-DE"/>
          </a:p>
        </p:txBody>
      </p:sp>
      <p:sp>
        <p:nvSpPr>
          <p:cNvPr id="6" name="Rechteck 5"/>
          <p:cNvSpPr/>
          <p:nvPr/>
        </p:nvSpPr>
        <p:spPr>
          <a:xfrm>
            <a:off x="1888901" y="366069"/>
            <a:ext cx="5645240" cy="923330"/>
          </a:xfrm>
          <a:prstGeom prst="rect">
            <a:avLst/>
          </a:prstGeom>
        </p:spPr>
        <p:txBody>
          <a:bodyPr wrap="square">
            <a:spAutoFit/>
          </a:bodyPr>
          <a:lstStyle/>
          <a:p>
            <a:pPr>
              <a:spcAft>
                <a:spcPts val="0"/>
              </a:spcAft>
            </a:pPr>
            <a:r>
              <a:rPr lang="de-DE" dirty="0">
                <a:solidFill>
                  <a:srgbClr val="080100"/>
                </a:solidFill>
                <a:latin typeface="Arial" panose="020B0604020202020204" pitchFamily="34" charset="0"/>
                <a:ea typeface="Calibri" panose="020F0502020204030204" pitchFamily="34" charset="0"/>
              </a:rPr>
              <a:t>Wir sind eine kleine </a:t>
            </a:r>
            <a:r>
              <a:rPr lang="de-DE" b="1" dirty="0">
                <a:solidFill>
                  <a:srgbClr val="080100"/>
                </a:solidFill>
                <a:latin typeface="Arial" panose="020B0604020202020204" pitchFamily="34" charset="0"/>
                <a:ea typeface="Calibri" panose="020F0502020204030204" pitchFamily="34" charset="0"/>
              </a:rPr>
              <a:t>zweizügige Schule mit derzeit </a:t>
            </a:r>
            <a:r>
              <a:rPr lang="de-DE" b="1" dirty="0" smtClean="0">
                <a:solidFill>
                  <a:srgbClr val="080100"/>
                </a:solidFill>
                <a:latin typeface="Arial" panose="020B0604020202020204" pitchFamily="34" charset="0"/>
                <a:ea typeface="Calibri" panose="020F0502020204030204" pitchFamily="34" charset="0"/>
              </a:rPr>
              <a:t>         ca</a:t>
            </a:r>
            <a:r>
              <a:rPr lang="de-DE" b="1" dirty="0">
                <a:solidFill>
                  <a:srgbClr val="080100"/>
                </a:solidFill>
                <a:latin typeface="Arial" panose="020B0604020202020204" pitchFamily="34" charset="0"/>
                <a:ea typeface="Calibri" panose="020F0502020204030204" pitchFamily="34" charset="0"/>
              </a:rPr>
              <a:t>. </a:t>
            </a:r>
            <a:r>
              <a:rPr lang="de-DE" b="1" dirty="0" smtClean="0">
                <a:solidFill>
                  <a:srgbClr val="080100"/>
                </a:solidFill>
                <a:latin typeface="Arial" panose="020B0604020202020204" pitchFamily="34" charset="0"/>
                <a:ea typeface="Calibri" panose="020F0502020204030204" pitchFamily="34" charset="0"/>
              </a:rPr>
              <a:t>175 </a:t>
            </a:r>
            <a:r>
              <a:rPr lang="de-DE" b="1" dirty="0">
                <a:solidFill>
                  <a:srgbClr val="080100"/>
                </a:solidFill>
                <a:latin typeface="Arial" panose="020B0604020202020204" pitchFamily="34" charset="0"/>
                <a:ea typeface="Calibri" panose="020F0502020204030204" pitchFamily="34" charset="0"/>
              </a:rPr>
              <a:t>Schülerinnen und Schülern</a:t>
            </a:r>
            <a:r>
              <a:rPr lang="de-DE" dirty="0">
                <a:solidFill>
                  <a:srgbClr val="080100"/>
                </a:solidFill>
                <a:latin typeface="Arial" panose="020B0604020202020204" pitchFamily="34" charset="0"/>
                <a:ea typeface="Calibri" panose="020F0502020204030204" pitchFamily="34" charset="0"/>
              </a:rPr>
              <a:t>. Die familiäre Atmosphäre unserer Schule möchten wir bewahren.</a:t>
            </a:r>
            <a:endParaRPr lang="de-DE" sz="1600" dirty="0">
              <a:solidFill>
                <a:srgbClr val="080100"/>
              </a:solidFill>
              <a:effectLst/>
              <a:latin typeface="Arial" panose="020B0604020202020204" pitchFamily="34" charset="0"/>
              <a:ea typeface="Calibri" panose="020F0502020204030204" pitchFamily="34" charset="0"/>
            </a:endParaRPr>
          </a:p>
        </p:txBody>
      </p:sp>
      <p:sp>
        <p:nvSpPr>
          <p:cNvPr id="8" name="Rechteck 7"/>
          <p:cNvSpPr/>
          <p:nvPr/>
        </p:nvSpPr>
        <p:spPr>
          <a:xfrm>
            <a:off x="3764925" y="1504978"/>
            <a:ext cx="7731617" cy="1200329"/>
          </a:xfrm>
          <a:prstGeom prst="rect">
            <a:avLst/>
          </a:prstGeom>
        </p:spPr>
        <p:txBody>
          <a:bodyPr wrap="square">
            <a:spAutoFit/>
          </a:bodyPr>
          <a:lstStyle/>
          <a:p>
            <a:pPr>
              <a:spcAft>
                <a:spcPts val="0"/>
              </a:spcAft>
            </a:pPr>
            <a:r>
              <a:rPr lang="de-DE" dirty="0">
                <a:solidFill>
                  <a:srgbClr val="080100"/>
                </a:solidFill>
                <a:latin typeface="Arial" panose="020B0604020202020204" pitchFamily="34" charset="0"/>
                <a:ea typeface="Calibri" panose="020F0502020204030204" pitchFamily="34" charset="0"/>
              </a:rPr>
              <a:t>Unsere </a:t>
            </a:r>
            <a:r>
              <a:rPr lang="de-DE" b="1" dirty="0">
                <a:solidFill>
                  <a:srgbClr val="080100"/>
                </a:solidFill>
                <a:latin typeface="Arial" panose="020B0604020202020204" pitchFamily="34" charset="0"/>
                <a:ea typeface="Calibri" panose="020F0502020204030204" pitchFamily="34" charset="0"/>
              </a:rPr>
              <a:t>Klassenräume</a:t>
            </a:r>
            <a:r>
              <a:rPr lang="de-DE" dirty="0">
                <a:solidFill>
                  <a:srgbClr val="080100"/>
                </a:solidFill>
                <a:latin typeface="Arial" panose="020B0604020202020204" pitchFamily="34" charset="0"/>
                <a:ea typeface="Calibri" panose="020F0502020204030204" pitchFamily="34" charset="0"/>
              </a:rPr>
              <a:t> verteilen sich in einem Trakt über 3 Etagen,</a:t>
            </a:r>
            <a:endParaRPr lang="de-DE" sz="1600" dirty="0">
              <a:solidFill>
                <a:srgbClr val="080100"/>
              </a:solidFill>
              <a:latin typeface="Arial" panose="020B0604020202020204" pitchFamily="34" charset="0"/>
              <a:ea typeface="Calibri" panose="020F0502020204030204" pitchFamily="34" charset="0"/>
            </a:endParaRPr>
          </a:p>
          <a:p>
            <a:pPr>
              <a:spcAft>
                <a:spcPts val="0"/>
              </a:spcAft>
            </a:pPr>
            <a:r>
              <a:rPr lang="de-DE" dirty="0">
                <a:solidFill>
                  <a:srgbClr val="080100"/>
                </a:solidFill>
                <a:latin typeface="Arial" panose="020B0604020202020204" pitchFamily="34" charset="0"/>
                <a:ea typeface="Calibri" panose="020F0502020204030204" pitchFamily="34" charset="0"/>
              </a:rPr>
              <a:t>die Stufen 1 und 2 sind im Erdgeschoss, die 3. und 4. Klassen auf der ersten Etage unterbracht. Auf der 3.Etage befinden sich ein Musikraum und die Räume unserer Übermittagsbetreuung.</a:t>
            </a:r>
            <a:endParaRPr lang="de-DE" sz="1600" dirty="0">
              <a:solidFill>
                <a:srgbClr val="0801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2099552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enplatzhalter 4" descr="Medien">
            <a:extLst>
              <a:ext uri="{FF2B5EF4-FFF2-40B4-BE49-F238E27FC236}">
                <a16:creationId xmlns:a16="http://schemas.microsoft.com/office/drawing/2014/main" xmlns="" id="{7401E5EB-604A-42B4-B9BC-979A2E90F535}"/>
              </a:ext>
            </a:extLst>
          </p:cNvPr>
          <p:cNvSpPr>
            <a:spLocks noGrp="1"/>
          </p:cNvSpPr>
          <p:nvPr>
            <p:ph type="media" sz="quarter" idx="13"/>
          </p:nvPr>
        </p:nvSpPr>
        <p:spPr>
          <a:xfrm>
            <a:off x="1743456" y="270456"/>
            <a:ext cx="9420286" cy="5735968"/>
          </a:xfrm>
        </p:spPr>
      </p:sp>
      <p:sp>
        <p:nvSpPr>
          <p:cNvPr id="3" name="Fußzeilenplatzhalter 2">
            <a:extLst>
              <a:ext uri="{FF2B5EF4-FFF2-40B4-BE49-F238E27FC236}">
                <a16:creationId xmlns:a16="http://schemas.microsoft.com/office/drawing/2014/main" xmlns="" id="{E6ED2A0C-51B7-4C46-8FCB-2E66B0949EA3}"/>
              </a:ext>
            </a:extLst>
          </p:cNvPr>
          <p:cNvSpPr>
            <a:spLocks noGrp="1"/>
          </p:cNvSpPr>
          <p:nvPr>
            <p:ph type="ftr" sz="quarter" idx="11"/>
          </p:nvPr>
        </p:nvSpPr>
        <p:spPr>
          <a:xfrm>
            <a:off x="3963519" y="6006424"/>
            <a:ext cx="4317598" cy="365125"/>
          </a:xfrm>
        </p:spPr>
        <p:txBody>
          <a:bodyPr rtlCol="0"/>
          <a:lstStyle/>
          <a:p>
            <a:pPr rtl="0"/>
            <a:r>
              <a:rPr lang="de-DE" dirty="0" smtClean="0"/>
              <a:t>www.hanschristianandersengrundschule.de</a:t>
            </a:r>
            <a:endParaRPr lang="de-DE" dirty="0"/>
          </a:p>
        </p:txBody>
      </p:sp>
      <p:sp>
        <p:nvSpPr>
          <p:cNvPr id="4" name="Foliennummernplatzhalt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rtlCol="0"/>
          <a:lstStyle/>
          <a:p>
            <a:pPr rtl="0"/>
            <a:fld id="{98C0CDE5-970C-4CC4-BF43-0DA127E73E82}" type="slidenum">
              <a:rPr lang="de-DE" smtClean="0"/>
              <a:t>12</a:t>
            </a:fld>
            <a:endParaRPr lang="de-DE"/>
          </a:p>
        </p:txBody>
      </p:sp>
      <p:sp>
        <p:nvSpPr>
          <p:cNvPr id="6" name="Rechteck 5"/>
          <p:cNvSpPr/>
          <p:nvPr/>
        </p:nvSpPr>
        <p:spPr>
          <a:xfrm>
            <a:off x="1888901" y="366069"/>
            <a:ext cx="5645240" cy="923330"/>
          </a:xfrm>
          <a:prstGeom prst="rect">
            <a:avLst/>
          </a:prstGeom>
        </p:spPr>
        <p:txBody>
          <a:bodyPr wrap="square">
            <a:spAutoFit/>
          </a:bodyPr>
          <a:lstStyle/>
          <a:p>
            <a:pPr>
              <a:spcAft>
                <a:spcPts val="0"/>
              </a:spcAft>
            </a:pPr>
            <a:r>
              <a:rPr lang="de-DE" dirty="0">
                <a:solidFill>
                  <a:srgbClr val="080100"/>
                </a:solidFill>
                <a:latin typeface="Arial" panose="020B0604020202020204" pitchFamily="34" charset="0"/>
                <a:ea typeface="Calibri" panose="020F0502020204030204" pitchFamily="34" charset="0"/>
              </a:rPr>
              <a:t>Wir sind eine kleine </a:t>
            </a:r>
            <a:r>
              <a:rPr lang="de-DE" b="1" dirty="0">
                <a:solidFill>
                  <a:srgbClr val="080100"/>
                </a:solidFill>
                <a:latin typeface="Arial" panose="020B0604020202020204" pitchFamily="34" charset="0"/>
                <a:ea typeface="Calibri" panose="020F0502020204030204" pitchFamily="34" charset="0"/>
              </a:rPr>
              <a:t>zweizügige Schule mit derzeit </a:t>
            </a:r>
            <a:r>
              <a:rPr lang="de-DE" b="1" dirty="0" smtClean="0">
                <a:solidFill>
                  <a:srgbClr val="080100"/>
                </a:solidFill>
                <a:latin typeface="Arial" panose="020B0604020202020204" pitchFamily="34" charset="0"/>
                <a:ea typeface="Calibri" panose="020F0502020204030204" pitchFamily="34" charset="0"/>
              </a:rPr>
              <a:t>         ca</a:t>
            </a:r>
            <a:r>
              <a:rPr lang="de-DE" b="1" dirty="0">
                <a:solidFill>
                  <a:srgbClr val="080100"/>
                </a:solidFill>
                <a:latin typeface="Arial" panose="020B0604020202020204" pitchFamily="34" charset="0"/>
                <a:ea typeface="Calibri" panose="020F0502020204030204" pitchFamily="34" charset="0"/>
              </a:rPr>
              <a:t>. </a:t>
            </a:r>
            <a:r>
              <a:rPr lang="de-DE" b="1" dirty="0" smtClean="0">
                <a:solidFill>
                  <a:srgbClr val="080100"/>
                </a:solidFill>
                <a:latin typeface="Arial" panose="020B0604020202020204" pitchFamily="34" charset="0"/>
                <a:ea typeface="Calibri" panose="020F0502020204030204" pitchFamily="34" charset="0"/>
              </a:rPr>
              <a:t>175 </a:t>
            </a:r>
            <a:r>
              <a:rPr lang="de-DE" b="1" dirty="0">
                <a:solidFill>
                  <a:srgbClr val="080100"/>
                </a:solidFill>
                <a:latin typeface="Arial" panose="020B0604020202020204" pitchFamily="34" charset="0"/>
                <a:ea typeface="Calibri" panose="020F0502020204030204" pitchFamily="34" charset="0"/>
              </a:rPr>
              <a:t>Schülerinnen und Schülern</a:t>
            </a:r>
            <a:r>
              <a:rPr lang="de-DE" dirty="0">
                <a:solidFill>
                  <a:srgbClr val="080100"/>
                </a:solidFill>
                <a:latin typeface="Arial" panose="020B0604020202020204" pitchFamily="34" charset="0"/>
                <a:ea typeface="Calibri" panose="020F0502020204030204" pitchFamily="34" charset="0"/>
              </a:rPr>
              <a:t>. Die familiäre Atmosphäre unserer Schule möchten wir bewahren.</a:t>
            </a:r>
            <a:endParaRPr lang="de-DE" sz="1600" dirty="0">
              <a:solidFill>
                <a:srgbClr val="080100"/>
              </a:solidFill>
              <a:effectLst/>
              <a:latin typeface="Arial" panose="020B0604020202020204" pitchFamily="34" charset="0"/>
              <a:ea typeface="Calibri" panose="020F0502020204030204" pitchFamily="34" charset="0"/>
            </a:endParaRPr>
          </a:p>
        </p:txBody>
      </p:sp>
      <p:sp>
        <p:nvSpPr>
          <p:cNvPr id="8" name="Rechteck 7"/>
          <p:cNvSpPr/>
          <p:nvPr/>
        </p:nvSpPr>
        <p:spPr>
          <a:xfrm>
            <a:off x="3764925" y="1504978"/>
            <a:ext cx="7731617" cy="1200329"/>
          </a:xfrm>
          <a:prstGeom prst="rect">
            <a:avLst/>
          </a:prstGeom>
        </p:spPr>
        <p:txBody>
          <a:bodyPr wrap="square">
            <a:spAutoFit/>
          </a:bodyPr>
          <a:lstStyle/>
          <a:p>
            <a:pPr>
              <a:spcAft>
                <a:spcPts val="0"/>
              </a:spcAft>
            </a:pPr>
            <a:r>
              <a:rPr lang="de-DE" dirty="0">
                <a:solidFill>
                  <a:srgbClr val="080100"/>
                </a:solidFill>
                <a:latin typeface="Arial" panose="020B0604020202020204" pitchFamily="34" charset="0"/>
                <a:ea typeface="Calibri" panose="020F0502020204030204" pitchFamily="34" charset="0"/>
              </a:rPr>
              <a:t>Unsere </a:t>
            </a:r>
            <a:r>
              <a:rPr lang="de-DE" b="1" dirty="0">
                <a:solidFill>
                  <a:srgbClr val="080100"/>
                </a:solidFill>
                <a:latin typeface="Arial" panose="020B0604020202020204" pitchFamily="34" charset="0"/>
                <a:ea typeface="Calibri" panose="020F0502020204030204" pitchFamily="34" charset="0"/>
              </a:rPr>
              <a:t>Klassenräume</a:t>
            </a:r>
            <a:r>
              <a:rPr lang="de-DE" dirty="0">
                <a:solidFill>
                  <a:srgbClr val="080100"/>
                </a:solidFill>
                <a:latin typeface="Arial" panose="020B0604020202020204" pitchFamily="34" charset="0"/>
                <a:ea typeface="Calibri" panose="020F0502020204030204" pitchFamily="34" charset="0"/>
              </a:rPr>
              <a:t> verteilen sich in einem Trakt über 3 Etagen,</a:t>
            </a:r>
            <a:endParaRPr lang="de-DE" sz="1600" dirty="0">
              <a:solidFill>
                <a:srgbClr val="080100"/>
              </a:solidFill>
              <a:latin typeface="Arial" panose="020B0604020202020204" pitchFamily="34" charset="0"/>
              <a:ea typeface="Calibri" panose="020F0502020204030204" pitchFamily="34" charset="0"/>
            </a:endParaRPr>
          </a:p>
          <a:p>
            <a:pPr>
              <a:spcAft>
                <a:spcPts val="0"/>
              </a:spcAft>
            </a:pPr>
            <a:r>
              <a:rPr lang="de-DE" dirty="0">
                <a:solidFill>
                  <a:srgbClr val="080100"/>
                </a:solidFill>
                <a:latin typeface="Arial" panose="020B0604020202020204" pitchFamily="34" charset="0"/>
                <a:ea typeface="Calibri" panose="020F0502020204030204" pitchFamily="34" charset="0"/>
              </a:rPr>
              <a:t>die Stufen 1 und 2 sind im Erdgeschoss, die 3. und 4. Klassen auf der ersten Etage unterbracht. Auf der 3.Etage befinden sich ein Musikraum und die Räume unserer Übermittagsbetreuung.</a:t>
            </a:r>
            <a:endParaRPr lang="de-DE" sz="1600" dirty="0">
              <a:solidFill>
                <a:srgbClr val="080100"/>
              </a:solidFill>
              <a:effectLst/>
              <a:latin typeface="Arial" panose="020B0604020202020204" pitchFamily="34" charset="0"/>
              <a:ea typeface="Calibri" panose="020F0502020204030204" pitchFamily="34" charset="0"/>
            </a:endParaRPr>
          </a:p>
        </p:txBody>
      </p:sp>
      <p:sp>
        <p:nvSpPr>
          <p:cNvPr id="9" name="Rechteck 8"/>
          <p:cNvSpPr/>
          <p:nvPr/>
        </p:nvSpPr>
        <p:spPr>
          <a:xfrm>
            <a:off x="1888901" y="3070432"/>
            <a:ext cx="7036158" cy="1200329"/>
          </a:xfrm>
          <a:prstGeom prst="rect">
            <a:avLst/>
          </a:prstGeom>
        </p:spPr>
        <p:txBody>
          <a:bodyPr wrap="square">
            <a:spAutoFit/>
          </a:bodyPr>
          <a:lstStyle/>
          <a:p>
            <a:pPr>
              <a:spcAft>
                <a:spcPts val="0"/>
              </a:spcAft>
            </a:pPr>
            <a:r>
              <a:rPr lang="de-DE" dirty="0" smtClean="0">
                <a:solidFill>
                  <a:srgbClr val="080100"/>
                </a:solidFill>
                <a:latin typeface="Arial" panose="020B0604020202020204" pitchFamily="34" charset="0"/>
                <a:ea typeface="Calibri" panose="020F0502020204030204" pitchFamily="34" charset="0"/>
              </a:rPr>
              <a:t>Ein </a:t>
            </a:r>
            <a:r>
              <a:rPr lang="de-DE" b="1" dirty="0" smtClean="0">
                <a:solidFill>
                  <a:srgbClr val="080100"/>
                </a:solidFill>
                <a:latin typeface="Arial" panose="020B0604020202020204" pitchFamily="34" charset="0"/>
                <a:ea typeface="Calibri" panose="020F0502020204030204" pitchFamily="34" charset="0"/>
              </a:rPr>
              <a:t>großer Schulhof und Sportplatz</a:t>
            </a:r>
            <a:r>
              <a:rPr lang="de-DE" dirty="0" smtClean="0">
                <a:solidFill>
                  <a:srgbClr val="080100"/>
                </a:solidFill>
                <a:latin typeface="Arial" panose="020B0604020202020204" pitchFamily="34" charset="0"/>
                <a:ea typeface="Calibri" panose="020F0502020204030204" pitchFamily="34" charset="0"/>
              </a:rPr>
              <a:t> steht allen Kindern während der Pausen und für die Sportstunden zu Verfügung. Zusätzlich ist die Schule mit einer schönen </a:t>
            </a:r>
            <a:r>
              <a:rPr lang="de-DE" b="1" dirty="0" smtClean="0">
                <a:solidFill>
                  <a:srgbClr val="080100"/>
                </a:solidFill>
                <a:latin typeface="Arial" panose="020B0604020202020204" pitchFamily="34" charset="0"/>
                <a:ea typeface="Calibri" panose="020F0502020204030204" pitchFamily="34" charset="0"/>
              </a:rPr>
              <a:t>Aula inkl. Bühne</a:t>
            </a:r>
            <a:r>
              <a:rPr lang="de-DE" dirty="0" smtClean="0">
                <a:solidFill>
                  <a:srgbClr val="080100"/>
                </a:solidFill>
                <a:latin typeface="Arial" panose="020B0604020202020204" pitchFamily="34" charset="0"/>
                <a:ea typeface="Calibri" panose="020F0502020204030204" pitchFamily="34" charset="0"/>
              </a:rPr>
              <a:t> ausgestattet, wo unsere Feste und Feiern in gemütlicher Runde stattfinden.</a:t>
            </a:r>
            <a:endParaRPr lang="de-DE" sz="1600" dirty="0">
              <a:solidFill>
                <a:srgbClr val="0801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4143163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enplatzhalter 4" descr="Medien">
            <a:extLst>
              <a:ext uri="{FF2B5EF4-FFF2-40B4-BE49-F238E27FC236}">
                <a16:creationId xmlns:a16="http://schemas.microsoft.com/office/drawing/2014/main" xmlns="" id="{7401E5EB-604A-42B4-B9BC-979A2E90F535}"/>
              </a:ext>
            </a:extLst>
          </p:cNvPr>
          <p:cNvSpPr>
            <a:spLocks noGrp="1"/>
          </p:cNvSpPr>
          <p:nvPr>
            <p:ph type="media" sz="quarter" idx="13"/>
          </p:nvPr>
        </p:nvSpPr>
        <p:spPr>
          <a:xfrm>
            <a:off x="1743456" y="270456"/>
            <a:ext cx="9420286" cy="5735968"/>
          </a:xfrm>
        </p:spPr>
      </p:sp>
      <p:sp>
        <p:nvSpPr>
          <p:cNvPr id="3" name="Fußzeilenplatzhalter 2">
            <a:extLst>
              <a:ext uri="{FF2B5EF4-FFF2-40B4-BE49-F238E27FC236}">
                <a16:creationId xmlns:a16="http://schemas.microsoft.com/office/drawing/2014/main" xmlns="" id="{E6ED2A0C-51B7-4C46-8FCB-2E66B0949EA3}"/>
              </a:ext>
            </a:extLst>
          </p:cNvPr>
          <p:cNvSpPr>
            <a:spLocks noGrp="1"/>
          </p:cNvSpPr>
          <p:nvPr>
            <p:ph type="ftr" sz="quarter" idx="11"/>
          </p:nvPr>
        </p:nvSpPr>
        <p:spPr>
          <a:xfrm>
            <a:off x="3963519" y="6006424"/>
            <a:ext cx="4317598" cy="365125"/>
          </a:xfrm>
        </p:spPr>
        <p:txBody>
          <a:bodyPr rtlCol="0"/>
          <a:lstStyle/>
          <a:p>
            <a:pPr rtl="0"/>
            <a:r>
              <a:rPr lang="de-DE" dirty="0" smtClean="0"/>
              <a:t>www.hanschristianandersengrundschule.de</a:t>
            </a:r>
            <a:endParaRPr lang="de-DE" dirty="0"/>
          </a:p>
        </p:txBody>
      </p:sp>
      <p:sp>
        <p:nvSpPr>
          <p:cNvPr id="4" name="Foliennummernplatzhalt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rtlCol="0"/>
          <a:lstStyle/>
          <a:p>
            <a:pPr rtl="0"/>
            <a:fld id="{98C0CDE5-970C-4CC4-BF43-0DA127E73E82}" type="slidenum">
              <a:rPr lang="de-DE" smtClean="0"/>
              <a:t>13</a:t>
            </a:fld>
            <a:endParaRPr lang="de-DE"/>
          </a:p>
        </p:txBody>
      </p:sp>
      <p:sp>
        <p:nvSpPr>
          <p:cNvPr id="6" name="Rechteck 5"/>
          <p:cNvSpPr/>
          <p:nvPr/>
        </p:nvSpPr>
        <p:spPr>
          <a:xfrm>
            <a:off x="1888901" y="366069"/>
            <a:ext cx="5645240" cy="923330"/>
          </a:xfrm>
          <a:prstGeom prst="rect">
            <a:avLst/>
          </a:prstGeom>
        </p:spPr>
        <p:txBody>
          <a:bodyPr wrap="square">
            <a:spAutoFit/>
          </a:bodyPr>
          <a:lstStyle/>
          <a:p>
            <a:pPr>
              <a:spcAft>
                <a:spcPts val="0"/>
              </a:spcAft>
            </a:pPr>
            <a:r>
              <a:rPr lang="de-DE" dirty="0">
                <a:solidFill>
                  <a:srgbClr val="080100"/>
                </a:solidFill>
                <a:latin typeface="Arial" panose="020B0604020202020204" pitchFamily="34" charset="0"/>
                <a:ea typeface="Calibri" panose="020F0502020204030204" pitchFamily="34" charset="0"/>
              </a:rPr>
              <a:t>Wir sind eine kleine </a:t>
            </a:r>
            <a:r>
              <a:rPr lang="de-DE" b="1" dirty="0">
                <a:solidFill>
                  <a:srgbClr val="080100"/>
                </a:solidFill>
                <a:latin typeface="Arial" panose="020B0604020202020204" pitchFamily="34" charset="0"/>
                <a:ea typeface="Calibri" panose="020F0502020204030204" pitchFamily="34" charset="0"/>
              </a:rPr>
              <a:t>zweizügige Schule mit derzeit </a:t>
            </a:r>
            <a:r>
              <a:rPr lang="de-DE" b="1" dirty="0" smtClean="0">
                <a:solidFill>
                  <a:srgbClr val="080100"/>
                </a:solidFill>
                <a:latin typeface="Arial" panose="020B0604020202020204" pitchFamily="34" charset="0"/>
                <a:ea typeface="Calibri" panose="020F0502020204030204" pitchFamily="34" charset="0"/>
              </a:rPr>
              <a:t>         ca</a:t>
            </a:r>
            <a:r>
              <a:rPr lang="de-DE" b="1" dirty="0">
                <a:solidFill>
                  <a:srgbClr val="080100"/>
                </a:solidFill>
                <a:latin typeface="Arial" panose="020B0604020202020204" pitchFamily="34" charset="0"/>
                <a:ea typeface="Calibri" panose="020F0502020204030204" pitchFamily="34" charset="0"/>
              </a:rPr>
              <a:t>. </a:t>
            </a:r>
            <a:r>
              <a:rPr lang="de-DE" b="1" dirty="0" smtClean="0">
                <a:solidFill>
                  <a:srgbClr val="080100"/>
                </a:solidFill>
                <a:latin typeface="Arial" panose="020B0604020202020204" pitchFamily="34" charset="0"/>
                <a:ea typeface="Calibri" panose="020F0502020204030204" pitchFamily="34" charset="0"/>
              </a:rPr>
              <a:t>175 </a:t>
            </a:r>
            <a:r>
              <a:rPr lang="de-DE" b="1" dirty="0">
                <a:solidFill>
                  <a:srgbClr val="080100"/>
                </a:solidFill>
                <a:latin typeface="Arial" panose="020B0604020202020204" pitchFamily="34" charset="0"/>
                <a:ea typeface="Calibri" panose="020F0502020204030204" pitchFamily="34" charset="0"/>
              </a:rPr>
              <a:t>Schülerinnen und Schülern</a:t>
            </a:r>
            <a:r>
              <a:rPr lang="de-DE" dirty="0">
                <a:solidFill>
                  <a:srgbClr val="080100"/>
                </a:solidFill>
                <a:latin typeface="Arial" panose="020B0604020202020204" pitchFamily="34" charset="0"/>
                <a:ea typeface="Calibri" panose="020F0502020204030204" pitchFamily="34" charset="0"/>
              </a:rPr>
              <a:t>. Die familiäre Atmosphäre unserer Schule möchten wir bewahren.</a:t>
            </a:r>
            <a:endParaRPr lang="de-DE" sz="1600" dirty="0">
              <a:solidFill>
                <a:srgbClr val="080100"/>
              </a:solidFill>
              <a:effectLst/>
              <a:latin typeface="Arial" panose="020B0604020202020204" pitchFamily="34" charset="0"/>
              <a:ea typeface="Calibri" panose="020F0502020204030204" pitchFamily="34" charset="0"/>
            </a:endParaRPr>
          </a:p>
        </p:txBody>
      </p:sp>
      <p:sp>
        <p:nvSpPr>
          <p:cNvPr id="8" name="Rechteck 7"/>
          <p:cNvSpPr/>
          <p:nvPr/>
        </p:nvSpPr>
        <p:spPr>
          <a:xfrm>
            <a:off x="3764925" y="1504978"/>
            <a:ext cx="7731617" cy="1200329"/>
          </a:xfrm>
          <a:prstGeom prst="rect">
            <a:avLst/>
          </a:prstGeom>
        </p:spPr>
        <p:txBody>
          <a:bodyPr wrap="square">
            <a:spAutoFit/>
          </a:bodyPr>
          <a:lstStyle/>
          <a:p>
            <a:pPr>
              <a:spcAft>
                <a:spcPts val="0"/>
              </a:spcAft>
            </a:pPr>
            <a:r>
              <a:rPr lang="de-DE" dirty="0">
                <a:solidFill>
                  <a:srgbClr val="080100"/>
                </a:solidFill>
                <a:latin typeface="Arial" panose="020B0604020202020204" pitchFamily="34" charset="0"/>
                <a:ea typeface="Calibri" panose="020F0502020204030204" pitchFamily="34" charset="0"/>
              </a:rPr>
              <a:t>Unsere </a:t>
            </a:r>
            <a:r>
              <a:rPr lang="de-DE" b="1" dirty="0">
                <a:solidFill>
                  <a:srgbClr val="080100"/>
                </a:solidFill>
                <a:latin typeface="Arial" panose="020B0604020202020204" pitchFamily="34" charset="0"/>
                <a:ea typeface="Calibri" panose="020F0502020204030204" pitchFamily="34" charset="0"/>
              </a:rPr>
              <a:t>Klassenräume</a:t>
            </a:r>
            <a:r>
              <a:rPr lang="de-DE" dirty="0">
                <a:solidFill>
                  <a:srgbClr val="080100"/>
                </a:solidFill>
                <a:latin typeface="Arial" panose="020B0604020202020204" pitchFamily="34" charset="0"/>
                <a:ea typeface="Calibri" panose="020F0502020204030204" pitchFamily="34" charset="0"/>
              </a:rPr>
              <a:t> verteilen sich in einem Trakt über 3 Etagen,</a:t>
            </a:r>
            <a:endParaRPr lang="de-DE" sz="1600" dirty="0">
              <a:solidFill>
                <a:srgbClr val="080100"/>
              </a:solidFill>
              <a:latin typeface="Arial" panose="020B0604020202020204" pitchFamily="34" charset="0"/>
              <a:ea typeface="Calibri" panose="020F0502020204030204" pitchFamily="34" charset="0"/>
            </a:endParaRPr>
          </a:p>
          <a:p>
            <a:pPr>
              <a:spcAft>
                <a:spcPts val="0"/>
              </a:spcAft>
            </a:pPr>
            <a:r>
              <a:rPr lang="de-DE" dirty="0">
                <a:solidFill>
                  <a:srgbClr val="080100"/>
                </a:solidFill>
                <a:latin typeface="Arial" panose="020B0604020202020204" pitchFamily="34" charset="0"/>
                <a:ea typeface="Calibri" panose="020F0502020204030204" pitchFamily="34" charset="0"/>
              </a:rPr>
              <a:t>die Stufen 1 und 2 sind im Erdgeschoss, die 3. und 4. Klassen auf der ersten Etage unterbracht. Auf der 3.Etage befinden sich ein Musikraum und die Räume unserer Übermittagsbetreuung.</a:t>
            </a:r>
            <a:endParaRPr lang="de-DE" sz="1600" dirty="0">
              <a:solidFill>
                <a:srgbClr val="080100"/>
              </a:solidFill>
              <a:effectLst/>
              <a:latin typeface="Arial" panose="020B0604020202020204" pitchFamily="34" charset="0"/>
              <a:ea typeface="Calibri" panose="020F0502020204030204" pitchFamily="34" charset="0"/>
            </a:endParaRPr>
          </a:p>
        </p:txBody>
      </p:sp>
      <p:sp>
        <p:nvSpPr>
          <p:cNvPr id="9" name="Rechteck 8"/>
          <p:cNvSpPr/>
          <p:nvPr/>
        </p:nvSpPr>
        <p:spPr>
          <a:xfrm>
            <a:off x="1888901" y="3070432"/>
            <a:ext cx="7036158" cy="1200329"/>
          </a:xfrm>
          <a:prstGeom prst="rect">
            <a:avLst/>
          </a:prstGeom>
        </p:spPr>
        <p:txBody>
          <a:bodyPr wrap="square">
            <a:spAutoFit/>
          </a:bodyPr>
          <a:lstStyle/>
          <a:p>
            <a:pPr>
              <a:spcAft>
                <a:spcPts val="0"/>
              </a:spcAft>
            </a:pPr>
            <a:r>
              <a:rPr lang="de-DE" dirty="0" smtClean="0">
                <a:solidFill>
                  <a:srgbClr val="080100"/>
                </a:solidFill>
                <a:latin typeface="Arial" panose="020B0604020202020204" pitchFamily="34" charset="0"/>
                <a:ea typeface="Calibri" panose="020F0502020204030204" pitchFamily="34" charset="0"/>
              </a:rPr>
              <a:t>Ein </a:t>
            </a:r>
            <a:r>
              <a:rPr lang="de-DE" b="1" dirty="0" smtClean="0">
                <a:solidFill>
                  <a:srgbClr val="080100"/>
                </a:solidFill>
                <a:latin typeface="Arial" panose="020B0604020202020204" pitchFamily="34" charset="0"/>
                <a:ea typeface="Calibri" panose="020F0502020204030204" pitchFamily="34" charset="0"/>
              </a:rPr>
              <a:t>großer Schulhof und Sportplatz</a:t>
            </a:r>
            <a:r>
              <a:rPr lang="de-DE" dirty="0" smtClean="0">
                <a:solidFill>
                  <a:srgbClr val="080100"/>
                </a:solidFill>
                <a:latin typeface="Arial" panose="020B0604020202020204" pitchFamily="34" charset="0"/>
                <a:ea typeface="Calibri" panose="020F0502020204030204" pitchFamily="34" charset="0"/>
              </a:rPr>
              <a:t> steht allen Kindern während der Pausen und für die Sportstunden zu Verfügung. Zusätzlich ist die Schule mit einer schönen </a:t>
            </a:r>
            <a:r>
              <a:rPr lang="de-DE" b="1" dirty="0" smtClean="0">
                <a:solidFill>
                  <a:srgbClr val="080100"/>
                </a:solidFill>
                <a:latin typeface="Arial" panose="020B0604020202020204" pitchFamily="34" charset="0"/>
                <a:ea typeface="Calibri" panose="020F0502020204030204" pitchFamily="34" charset="0"/>
              </a:rPr>
              <a:t>Aula inkl. Bühne</a:t>
            </a:r>
            <a:r>
              <a:rPr lang="de-DE" dirty="0" smtClean="0">
                <a:solidFill>
                  <a:srgbClr val="080100"/>
                </a:solidFill>
                <a:latin typeface="Arial" panose="020B0604020202020204" pitchFamily="34" charset="0"/>
                <a:ea typeface="Calibri" panose="020F0502020204030204" pitchFamily="34" charset="0"/>
              </a:rPr>
              <a:t> ausgestattet, wo unsere Feste und Feiern in gemütlicher Runde stattfinden.</a:t>
            </a:r>
            <a:endParaRPr lang="de-DE" sz="1600" dirty="0">
              <a:solidFill>
                <a:srgbClr val="080100"/>
              </a:solidFill>
              <a:effectLst/>
              <a:latin typeface="Arial" panose="020B0604020202020204" pitchFamily="34" charset="0"/>
              <a:ea typeface="Calibri" panose="020F0502020204030204" pitchFamily="34" charset="0"/>
            </a:endParaRPr>
          </a:p>
        </p:txBody>
      </p:sp>
      <p:sp>
        <p:nvSpPr>
          <p:cNvPr id="10" name="Rechteck 9"/>
          <p:cNvSpPr/>
          <p:nvPr/>
        </p:nvSpPr>
        <p:spPr>
          <a:xfrm>
            <a:off x="5065691" y="4693018"/>
            <a:ext cx="6430851" cy="1200329"/>
          </a:xfrm>
          <a:prstGeom prst="rect">
            <a:avLst/>
          </a:prstGeom>
        </p:spPr>
        <p:txBody>
          <a:bodyPr wrap="square">
            <a:spAutoFit/>
          </a:bodyPr>
          <a:lstStyle/>
          <a:p>
            <a:pPr>
              <a:spcAft>
                <a:spcPts val="600"/>
              </a:spcAft>
            </a:pPr>
            <a:r>
              <a:rPr lang="de-DE" dirty="0">
                <a:solidFill>
                  <a:srgbClr val="080100"/>
                </a:solidFill>
                <a:latin typeface="Arial" panose="020B0604020202020204" pitchFamily="34" charset="0"/>
                <a:ea typeface="Calibri" panose="020F0502020204030204" pitchFamily="34" charset="0"/>
              </a:rPr>
              <a:t>Wir sind eine </a:t>
            </a:r>
            <a:r>
              <a:rPr lang="de-DE" b="1" dirty="0">
                <a:solidFill>
                  <a:srgbClr val="080100"/>
                </a:solidFill>
                <a:latin typeface="Arial" panose="020B0604020202020204" pitchFamily="34" charset="0"/>
                <a:ea typeface="Calibri" panose="020F0502020204030204" pitchFamily="34" charset="0"/>
              </a:rPr>
              <a:t>städtische katholische Schule</a:t>
            </a:r>
            <a:r>
              <a:rPr lang="de-DE" dirty="0">
                <a:solidFill>
                  <a:srgbClr val="080100"/>
                </a:solidFill>
                <a:latin typeface="Arial" panose="020B0604020202020204" pitchFamily="34" charset="0"/>
                <a:ea typeface="Calibri" panose="020F0502020204030204" pitchFamily="34" charset="0"/>
              </a:rPr>
              <a:t>. Kinder anderer Konfessionen können gleichermaßen bei uns angemeldet werden. Wir bieten katholischen Religionsunterricht für alle Schülerinnen und Schüler an. </a:t>
            </a:r>
            <a:endParaRPr lang="de-DE" sz="1600" dirty="0">
              <a:solidFill>
                <a:srgbClr val="0801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3098573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enplatzhalter 4" descr="Medien">
            <a:extLst>
              <a:ext uri="{FF2B5EF4-FFF2-40B4-BE49-F238E27FC236}">
                <a16:creationId xmlns:a16="http://schemas.microsoft.com/office/drawing/2014/main" xmlns="" id="{7401E5EB-604A-42B4-B9BC-979A2E90F535}"/>
              </a:ext>
            </a:extLst>
          </p:cNvPr>
          <p:cNvSpPr>
            <a:spLocks noGrp="1"/>
          </p:cNvSpPr>
          <p:nvPr>
            <p:ph type="media" sz="quarter" idx="13"/>
          </p:nvPr>
        </p:nvSpPr>
        <p:spPr>
          <a:xfrm>
            <a:off x="1743456" y="270456"/>
            <a:ext cx="9420286" cy="5735968"/>
          </a:xfrm>
        </p:spPr>
      </p:sp>
      <p:sp>
        <p:nvSpPr>
          <p:cNvPr id="3" name="Fußzeilenplatzhalter 2">
            <a:extLst>
              <a:ext uri="{FF2B5EF4-FFF2-40B4-BE49-F238E27FC236}">
                <a16:creationId xmlns:a16="http://schemas.microsoft.com/office/drawing/2014/main" xmlns="" id="{E6ED2A0C-51B7-4C46-8FCB-2E66B0949EA3}"/>
              </a:ext>
            </a:extLst>
          </p:cNvPr>
          <p:cNvSpPr>
            <a:spLocks noGrp="1"/>
          </p:cNvSpPr>
          <p:nvPr>
            <p:ph type="ftr" sz="quarter" idx="11"/>
          </p:nvPr>
        </p:nvSpPr>
        <p:spPr>
          <a:xfrm>
            <a:off x="3963519" y="6006424"/>
            <a:ext cx="4317598" cy="365125"/>
          </a:xfrm>
        </p:spPr>
        <p:txBody>
          <a:bodyPr rtlCol="0"/>
          <a:lstStyle/>
          <a:p>
            <a:pPr rtl="0"/>
            <a:r>
              <a:rPr lang="de-DE" dirty="0" smtClean="0"/>
              <a:t>www.hanschristianandersengrundschule.de</a:t>
            </a:r>
            <a:endParaRPr lang="de-DE" dirty="0"/>
          </a:p>
        </p:txBody>
      </p:sp>
      <p:sp>
        <p:nvSpPr>
          <p:cNvPr id="4" name="Foliennummernplatzhalt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rtlCol="0"/>
          <a:lstStyle/>
          <a:p>
            <a:pPr rtl="0"/>
            <a:fld id="{98C0CDE5-970C-4CC4-BF43-0DA127E73E82}" type="slidenum">
              <a:rPr lang="de-DE" smtClean="0"/>
              <a:t>14</a:t>
            </a:fld>
            <a:endParaRPr lang="de-DE"/>
          </a:p>
        </p:txBody>
      </p:sp>
      <p:sp>
        <p:nvSpPr>
          <p:cNvPr id="2" name="Rechteck 1"/>
          <p:cNvSpPr/>
          <p:nvPr/>
        </p:nvSpPr>
        <p:spPr>
          <a:xfrm>
            <a:off x="2030568" y="491217"/>
            <a:ext cx="8324045" cy="1200329"/>
          </a:xfrm>
          <a:prstGeom prst="rect">
            <a:avLst/>
          </a:prstGeom>
        </p:spPr>
        <p:txBody>
          <a:bodyPr wrap="square">
            <a:spAutoFit/>
          </a:bodyPr>
          <a:lstStyle/>
          <a:p>
            <a:pPr>
              <a:spcAft>
                <a:spcPts val="600"/>
              </a:spcAft>
            </a:pPr>
            <a:r>
              <a:rPr lang="de-DE" dirty="0">
                <a:solidFill>
                  <a:srgbClr val="080100"/>
                </a:solidFill>
                <a:latin typeface="Arial" panose="020B0604020202020204" pitchFamily="34" charset="0"/>
                <a:ea typeface="Calibri" panose="020F0502020204030204" pitchFamily="34" charset="0"/>
              </a:rPr>
              <a:t>Der Unterricht an unserer Schule findet in </a:t>
            </a:r>
            <a:r>
              <a:rPr lang="de-DE" b="1" dirty="0">
                <a:solidFill>
                  <a:srgbClr val="080100"/>
                </a:solidFill>
                <a:latin typeface="Arial" panose="020B0604020202020204" pitchFamily="34" charset="0"/>
                <a:ea typeface="Calibri" panose="020F0502020204030204" pitchFamily="34" charset="0"/>
              </a:rPr>
              <a:t>jahrgangsbezogenen Klassen</a:t>
            </a:r>
            <a:r>
              <a:rPr lang="de-DE" dirty="0">
                <a:solidFill>
                  <a:srgbClr val="080100"/>
                </a:solidFill>
                <a:latin typeface="Arial" panose="020B0604020202020204" pitchFamily="34" charset="0"/>
                <a:ea typeface="Calibri" panose="020F0502020204030204" pitchFamily="34" charset="0"/>
              </a:rPr>
              <a:t> statt. Bei uns gibt es zusätzlich Möglichkeiten des jahrgangs- und klassenübergreifenden Arbeitens in Form von Patenstunden oder unserer Drehtür. Beide Formen werden im Teil „Partizipation“ genauer beschrieben.</a:t>
            </a:r>
            <a:endParaRPr lang="de-DE" sz="1600" dirty="0">
              <a:solidFill>
                <a:srgbClr val="0801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064355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enplatzhalter 4" descr="Medien">
            <a:extLst>
              <a:ext uri="{FF2B5EF4-FFF2-40B4-BE49-F238E27FC236}">
                <a16:creationId xmlns:a16="http://schemas.microsoft.com/office/drawing/2014/main" xmlns="" id="{7401E5EB-604A-42B4-B9BC-979A2E90F535}"/>
              </a:ext>
            </a:extLst>
          </p:cNvPr>
          <p:cNvSpPr>
            <a:spLocks noGrp="1"/>
          </p:cNvSpPr>
          <p:nvPr>
            <p:ph type="media" sz="quarter" idx="13"/>
          </p:nvPr>
        </p:nvSpPr>
        <p:spPr>
          <a:xfrm>
            <a:off x="1743456" y="270456"/>
            <a:ext cx="9420286" cy="5735968"/>
          </a:xfrm>
        </p:spPr>
      </p:sp>
      <p:sp>
        <p:nvSpPr>
          <p:cNvPr id="3" name="Fußzeilenplatzhalter 2">
            <a:extLst>
              <a:ext uri="{FF2B5EF4-FFF2-40B4-BE49-F238E27FC236}">
                <a16:creationId xmlns:a16="http://schemas.microsoft.com/office/drawing/2014/main" xmlns="" id="{E6ED2A0C-51B7-4C46-8FCB-2E66B0949EA3}"/>
              </a:ext>
            </a:extLst>
          </p:cNvPr>
          <p:cNvSpPr>
            <a:spLocks noGrp="1"/>
          </p:cNvSpPr>
          <p:nvPr>
            <p:ph type="ftr" sz="quarter" idx="11"/>
          </p:nvPr>
        </p:nvSpPr>
        <p:spPr>
          <a:xfrm>
            <a:off x="3963519" y="6006424"/>
            <a:ext cx="4317598" cy="365125"/>
          </a:xfrm>
        </p:spPr>
        <p:txBody>
          <a:bodyPr rtlCol="0"/>
          <a:lstStyle/>
          <a:p>
            <a:pPr rtl="0"/>
            <a:r>
              <a:rPr lang="de-DE" dirty="0" smtClean="0"/>
              <a:t>www.hanschristianandersengrundschule.de</a:t>
            </a:r>
            <a:endParaRPr lang="de-DE" dirty="0"/>
          </a:p>
        </p:txBody>
      </p:sp>
      <p:sp>
        <p:nvSpPr>
          <p:cNvPr id="4" name="Foliennummernplatzhalt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rtlCol="0"/>
          <a:lstStyle/>
          <a:p>
            <a:pPr rtl="0"/>
            <a:fld id="{98C0CDE5-970C-4CC4-BF43-0DA127E73E82}" type="slidenum">
              <a:rPr lang="de-DE" smtClean="0"/>
              <a:t>15</a:t>
            </a:fld>
            <a:endParaRPr lang="de-DE"/>
          </a:p>
        </p:txBody>
      </p:sp>
      <p:sp>
        <p:nvSpPr>
          <p:cNvPr id="2" name="Rechteck 1"/>
          <p:cNvSpPr/>
          <p:nvPr/>
        </p:nvSpPr>
        <p:spPr>
          <a:xfrm>
            <a:off x="2030568" y="491217"/>
            <a:ext cx="8324045" cy="1200329"/>
          </a:xfrm>
          <a:prstGeom prst="rect">
            <a:avLst/>
          </a:prstGeom>
        </p:spPr>
        <p:txBody>
          <a:bodyPr wrap="square">
            <a:spAutoFit/>
          </a:bodyPr>
          <a:lstStyle/>
          <a:p>
            <a:pPr>
              <a:spcAft>
                <a:spcPts val="600"/>
              </a:spcAft>
            </a:pPr>
            <a:r>
              <a:rPr lang="de-DE" dirty="0">
                <a:solidFill>
                  <a:srgbClr val="080100"/>
                </a:solidFill>
                <a:latin typeface="Arial" panose="020B0604020202020204" pitchFamily="34" charset="0"/>
                <a:ea typeface="Calibri" panose="020F0502020204030204" pitchFamily="34" charset="0"/>
              </a:rPr>
              <a:t>Der Unterricht an unserer Schule findet in </a:t>
            </a:r>
            <a:r>
              <a:rPr lang="de-DE" b="1" dirty="0">
                <a:solidFill>
                  <a:srgbClr val="080100"/>
                </a:solidFill>
                <a:latin typeface="Arial" panose="020B0604020202020204" pitchFamily="34" charset="0"/>
                <a:ea typeface="Calibri" panose="020F0502020204030204" pitchFamily="34" charset="0"/>
              </a:rPr>
              <a:t>jahrgangsbezogenen Klassen</a:t>
            </a:r>
            <a:r>
              <a:rPr lang="de-DE" dirty="0">
                <a:solidFill>
                  <a:srgbClr val="080100"/>
                </a:solidFill>
                <a:latin typeface="Arial" panose="020B0604020202020204" pitchFamily="34" charset="0"/>
                <a:ea typeface="Calibri" panose="020F0502020204030204" pitchFamily="34" charset="0"/>
              </a:rPr>
              <a:t> statt. Bei uns gibt es zusätzlich Möglichkeiten des jahrgangs- und klassenübergreifenden Arbeitens in Form von Patenstunden oder unserer Drehtür. Beide Formen werden im Teil „Partizipation“ genauer beschrieben.</a:t>
            </a:r>
            <a:endParaRPr lang="de-DE" sz="1600" dirty="0">
              <a:solidFill>
                <a:srgbClr val="080100"/>
              </a:solidFill>
              <a:effectLst/>
              <a:latin typeface="Arial" panose="020B0604020202020204" pitchFamily="34" charset="0"/>
              <a:ea typeface="Calibri" panose="020F0502020204030204" pitchFamily="34" charset="0"/>
            </a:endParaRPr>
          </a:p>
        </p:txBody>
      </p:sp>
      <p:sp>
        <p:nvSpPr>
          <p:cNvPr id="7" name="Rechteck 6"/>
          <p:cNvSpPr/>
          <p:nvPr/>
        </p:nvSpPr>
        <p:spPr>
          <a:xfrm>
            <a:off x="3511638" y="1912307"/>
            <a:ext cx="7435403" cy="2308324"/>
          </a:xfrm>
          <a:prstGeom prst="rect">
            <a:avLst/>
          </a:prstGeom>
        </p:spPr>
        <p:txBody>
          <a:bodyPr wrap="square">
            <a:spAutoFit/>
          </a:bodyPr>
          <a:lstStyle/>
          <a:p>
            <a:pPr>
              <a:spcAft>
                <a:spcPts val="600"/>
              </a:spcAft>
            </a:pPr>
            <a:r>
              <a:rPr lang="de-DE" dirty="0">
                <a:solidFill>
                  <a:srgbClr val="080100"/>
                </a:solidFill>
                <a:latin typeface="Arial" panose="020B0604020202020204" pitchFamily="34" charset="0"/>
                <a:ea typeface="Calibri" panose="020F0502020204030204" pitchFamily="34" charset="0"/>
              </a:rPr>
              <a:t>Neben einer fundierten Vermittlung von Lerninhalten und Kompetenzen ist es für uns wichtig, den </a:t>
            </a:r>
            <a:r>
              <a:rPr lang="de-DE" b="1" dirty="0">
                <a:solidFill>
                  <a:srgbClr val="080100"/>
                </a:solidFill>
                <a:latin typeface="Arial" panose="020B0604020202020204" pitchFamily="34" charset="0"/>
                <a:ea typeface="Calibri" panose="020F0502020204030204" pitchFamily="34" charset="0"/>
              </a:rPr>
              <a:t>Kindern Geborgenheit und Werte</a:t>
            </a:r>
            <a:r>
              <a:rPr lang="de-DE" dirty="0">
                <a:solidFill>
                  <a:srgbClr val="080100"/>
                </a:solidFill>
                <a:latin typeface="Arial" panose="020B0604020202020204" pitchFamily="34" charset="0"/>
                <a:ea typeface="Calibri" panose="020F0502020204030204" pitchFamily="34" charset="0"/>
              </a:rPr>
              <a:t> zu vermitteln. Dabei kommt uns entgegen, dass wir eine relativ kleine und damit für die Kinder </a:t>
            </a:r>
            <a:r>
              <a:rPr lang="de-DE" b="1" dirty="0">
                <a:solidFill>
                  <a:srgbClr val="080100"/>
                </a:solidFill>
                <a:latin typeface="Arial" panose="020B0604020202020204" pitchFamily="34" charset="0"/>
                <a:ea typeface="Calibri" panose="020F0502020204030204" pitchFamily="34" charset="0"/>
              </a:rPr>
              <a:t>überschaubare Schule</a:t>
            </a:r>
            <a:r>
              <a:rPr lang="de-DE" dirty="0">
                <a:solidFill>
                  <a:srgbClr val="080100"/>
                </a:solidFill>
                <a:latin typeface="Arial" panose="020B0604020202020204" pitchFamily="34" charset="0"/>
                <a:ea typeface="Calibri" panose="020F0502020204030204" pitchFamily="34" charset="0"/>
              </a:rPr>
              <a:t> sind. Unsere Schulkinder haben in der Regel ein oder mehrere Geschwisterkinder, die teilweise gemeinsam die Schule besuchen. Eltern kennen sich untereinander und bleiben der Schule über viele Jahre verbunden und prägen das Schulleben mit.</a:t>
            </a:r>
            <a:endParaRPr lang="de-DE" sz="1600" dirty="0">
              <a:solidFill>
                <a:srgbClr val="0801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101083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enplatzhalter 4" descr="Medien">
            <a:extLst>
              <a:ext uri="{FF2B5EF4-FFF2-40B4-BE49-F238E27FC236}">
                <a16:creationId xmlns:a16="http://schemas.microsoft.com/office/drawing/2014/main" xmlns="" id="{7401E5EB-604A-42B4-B9BC-979A2E90F535}"/>
              </a:ext>
            </a:extLst>
          </p:cNvPr>
          <p:cNvSpPr>
            <a:spLocks noGrp="1"/>
          </p:cNvSpPr>
          <p:nvPr>
            <p:ph type="media" sz="quarter" idx="13"/>
          </p:nvPr>
        </p:nvSpPr>
        <p:spPr>
          <a:xfrm>
            <a:off x="1743456" y="270456"/>
            <a:ext cx="9420286" cy="5735968"/>
          </a:xfrm>
        </p:spPr>
      </p:sp>
      <p:sp>
        <p:nvSpPr>
          <p:cNvPr id="3" name="Fußzeilenplatzhalter 2">
            <a:extLst>
              <a:ext uri="{FF2B5EF4-FFF2-40B4-BE49-F238E27FC236}">
                <a16:creationId xmlns:a16="http://schemas.microsoft.com/office/drawing/2014/main" xmlns="" id="{E6ED2A0C-51B7-4C46-8FCB-2E66B0949EA3}"/>
              </a:ext>
            </a:extLst>
          </p:cNvPr>
          <p:cNvSpPr>
            <a:spLocks noGrp="1"/>
          </p:cNvSpPr>
          <p:nvPr>
            <p:ph type="ftr" sz="quarter" idx="11"/>
          </p:nvPr>
        </p:nvSpPr>
        <p:spPr>
          <a:xfrm>
            <a:off x="3963519" y="6006424"/>
            <a:ext cx="4317598" cy="365125"/>
          </a:xfrm>
        </p:spPr>
        <p:txBody>
          <a:bodyPr rtlCol="0"/>
          <a:lstStyle/>
          <a:p>
            <a:pPr rtl="0"/>
            <a:r>
              <a:rPr lang="de-DE" dirty="0" smtClean="0"/>
              <a:t>www.hanschristianandersengrundschule.de</a:t>
            </a:r>
            <a:endParaRPr lang="de-DE" dirty="0"/>
          </a:p>
        </p:txBody>
      </p:sp>
      <p:sp>
        <p:nvSpPr>
          <p:cNvPr id="4" name="Foliennummernplatzhalt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rtlCol="0"/>
          <a:lstStyle/>
          <a:p>
            <a:pPr rtl="0"/>
            <a:fld id="{98C0CDE5-970C-4CC4-BF43-0DA127E73E82}" type="slidenum">
              <a:rPr lang="de-DE" smtClean="0"/>
              <a:t>16</a:t>
            </a:fld>
            <a:endParaRPr lang="de-DE"/>
          </a:p>
        </p:txBody>
      </p:sp>
      <p:sp>
        <p:nvSpPr>
          <p:cNvPr id="2" name="Rechteck 1"/>
          <p:cNvSpPr/>
          <p:nvPr/>
        </p:nvSpPr>
        <p:spPr>
          <a:xfrm>
            <a:off x="2030568" y="491217"/>
            <a:ext cx="8324045" cy="1200329"/>
          </a:xfrm>
          <a:prstGeom prst="rect">
            <a:avLst/>
          </a:prstGeom>
        </p:spPr>
        <p:txBody>
          <a:bodyPr wrap="square">
            <a:spAutoFit/>
          </a:bodyPr>
          <a:lstStyle/>
          <a:p>
            <a:pPr>
              <a:spcAft>
                <a:spcPts val="600"/>
              </a:spcAft>
            </a:pPr>
            <a:r>
              <a:rPr lang="de-DE" dirty="0">
                <a:solidFill>
                  <a:srgbClr val="080100"/>
                </a:solidFill>
                <a:latin typeface="Arial" panose="020B0604020202020204" pitchFamily="34" charset="0"/>
                <a:ea typeface="Calibri" panose="020F0502020204030204" pitchFamily="34" charset="0"/>
              </a:rPr>
              <a:t>Der Unterricht an unserer Schule findet in </a:t>
            </a:r>
            <a:r>
              <a:rPr lang="de-DE" b="1" dirty="0">
                <a:solidFill>
                  <a:srgbClr val="080100"/>
                </a:solidFill>
                <a:latin typeface="Arial" panose="020B0604020202020204" pitchFamily="34" charset="0"/>
                <a:ea typeface="Calibri" panose="020F0502020204030204" pitchFamily="34" charset="0"/>
              </a:rPr>
              <a:t>jahrgangsbezogenen Klassen</a:t>
            </a:r>
            <a:r>
              <a:rPr lang="de-DE" dirty="0">
                <a:solidFill>
                  <a:srgbClr val="080100"/>
                </a:solidFill>
                <a:latin typeface="Arial" panose="020B0604020202020204" pitchFamily="34" charset="0"/>
                <a:ea typeface="Calibri" panose="020F0502020204030204" pitchFamily="34" charset="0"/>
              </a:rPr>
              <a:t> statt. Bei uns gibt es zusätzlich Möglichkeiten des jahrgangs- und klassenübergreifenden Arbeitens in Form von Patenstunden oder unserer Drehtür. Beide Formen werden im Teil „Partizipation“ genauer beschrieben.</a:t>
            </a:r>
            <a:endParaRPr lang="de-DE" sz="1600" dirty="0">
              <a:solidFill>
                <a:srgbClr val="080100"/>
              </a:solidFill>
              <a:effectLst/>
              <a:latin typeface="Arial" panose="020B0604020202020204" pitchFamily="34" charset="0"/>
              <a:ea typeface="Calibri" panose="020F0502020204030204" pitchFamily="34" charset="0"/>
            </a:endParaRPr>
          </a:p>
        </p:txBody>
      </p:sp>
      <p:sp>
        <p:nvSpPr>
          <p:cNvPr id="7" name="Rechteck 6"/>
          <p:cNvSpPr/>
          <p:nvPr/>
        </p:nvSpPr>
        <p:spPr>
          <a:xfrm>
            <a:off x="3511638" y="1912307"/>
            <a:ext cx="7435403" cy="2308324"/>
          </a:xfrm>
          <a:prstGeom prst="rect">
            <a:avLst/>
          </a:prstGeom>
        </p:spPr>
        <p:txBody>
          <a:bodyPr wrap="square">
            <a:spAutoFit/>
          </a:bodyPr>
          <a:lstStyle/>
          <a:p>
            <a:pPr>
              <a:spcAft>
                <a:spcPts val="600"/>
              </a:spcAft>
            </a:pPr>
            <a:r>
              <a:rPr lang="de-DE" dirty="0">
                <a:solidFill>
                  <a:srgbClr val="080100"/>
                </a:solidFill>
                <a:latin typeface="Arial" panose="020B0604020202020204" pitchFamily="34" charset="0"/>
                <a:ea typeface="Calibri" panose="020F0502020204030204" pitchFamily="34" charset="0"/>
              </a:rPr>
              <a:t>Neben einer fundierten Vermittlung von Lerninhalten und Kompetenzen ist es für uns wichtig, den </a:t>
            </a:r>
            <a:r>
              <a:rPr lang="de-DE" b="1" dirty="0">
                <a:solidFill>
                  <a:srgbClr val="080100"/>
                </a:solidFill>
                <a:latin typeface="Arial" panose="020B0604020202020204" pitchFamily="34" charset="0"/>
                <a:ea typeface="Calibri" panose="020F0502020204030204" pitchFamily="34" charset="0"/>
              </a:rPr>
              <a:t>Kindern Geborgenheit und Werte</a:t>
            </a:r>
            <a:r>
              <a:rPr lang="de-DE" dirty="0">
                <a:solidFill>
                  <a:srgbClr val="080100"/>
                </a:solidFill>
                <a:latin typeface="Arial" panose="020B0604020202020204" pitchFamily="34" charset="0"/>
                <a:ea typeface="Calibri" panose="020F0502020204030204" pitchFamily="34" charset="0"/>
              </a:rPr>
              <a:t> zu vermitteln. Dabei kommt uns entgegen, dass wir eine relativ kleine und damit für die Kinder </a:t>
            </a:r>
            <a:r>
              <a:rPr lang="de-DE" b="1" dirty="0">
                <a:solidFill>
                  <a:srgbClr val="080100"/>
                </a:solidFill>
                <a:latin typeface="Arial" panose="020B0604020202020204" pitchFamily="34" charset="0"/>
                <a:ea typeface="Calibri" panose="020F0502020204030204" pitchFamily="34" charset="0"/>
              </a:rPr>
              <a:t>überschaubare Schule</a:t>
            </a:r>
            <a:r>
              <a:rPr lang="de-DE" dirty="0">
                <a:solidFill>
                  <a:srgbClr val="080100"/>
                </a:solidFill>
                <a:latin typeface="Arial" panose="020B0604020202020204" pitchFamily="34" charset="0"/>
                <a:ea typeface="Calibri" panose="020F0502020204030204" pitchFamily="34" charset="0"/>
              </a:rPr>
              <a:t> sind. Unsere Schulkinder haben in der Regel ein oder mehrere Geschwisterkinder, die teilweise gemeinsam die Schule besuchen. Eltern kennen sich untereinander und bleiben der Schule über viele Jahre verbunden und prägen das Schulleben mit.</a:t>
            </a:r>
            <a:endParaRPr lang="de-DE" sz="1600" dirty="0">
              <a:solidFill>
                <a:srgbClr val="080100"/>
              </a:solidFill>
              <a:effectLst/>
              <a:latin typeface="Arial" panose="020B0604020202020204" pitchFamily="34" charset="0"/>
              <a:ea typeface="Calibri" panose="020F0502020204030204" pitchFamily="34" charset="0"/>
            </a:endParaRPr>
          </a:p>
        </p:txBody>
      </p:sp>
      <p:sp>
        <p:nvSpPr>
          <p:cNvPr id="12" name="Rechteck 11"/>
          <p:cNvSpPr/>
          <p:nvPr/>
        </p:nvSpPr>
        <p:spPr>
          <a:xfrm>
            <a:off x="2159358" y="4388493"/>
            <a:ext cx="6804338" cy="1200329"/>
          </a:xfrm>
          <a:prstGeom prst="rect">
            <a:avLst/>
          </a:prstGeom>
        </p:spPr>
        <p:txBody>
          <a:bodyPr wrap="square">
            <a:spAutoFit/>
          </a:bodyPr>
          <a:lstStyle/>
          <a:p>
            <a:pPr>
              <a:spcAft>
                <a:spcPts val="600"/>
              </a:spcAft>
            </a:pPr>
            <a:r>
              <a:rPr lang="de-DE" dirty="0">
                <a:solidFill>
                  <a:srgbClr val="080100"/>
                </a:solidFill>
                <a:latin typeface="Arial" panose="020B0604020202020204" pitchFamily="34" charset="0"/>
                <a:ea typeface="Calibri" panose="020F0502020204030204" pitchFamily="34" charset="0"/>
              </a:rPr>
              <a:t>Die </a:t>
            </a:r>
            <a:r>
              <a:rPr lang="de-DE" b="1" dirty="0">
                <a:solidFill>
                  <a:srgbClr val="080100"/>
                </a:solidFill>
                <a:latin typeface="Arial" panose="020B0604020202020204" pitchFamily="34" charset="0"/>
                <a:ea typeface="Calibri" panose="020F0502020204030204" pitchFamily="34" charset="0"/>
              </a:rPr>
              <a:t>Klassenlehrerinnen</a:t>
            </a:r>
            <a:r>
              <a:rPr lang="de-DE" dirty="0">
                <a:solidFill>
                  <a:srgbClr val="080100"/>
                </a:solidFill>
                <a:latin typeface="Arial" panose="020B0604020202020204" pitchFamily="34" charset="0"/>
                <a:ea typeface="Calibri" panose="020F0502020204030204" pitchFamily="34" charset="0"/>
              </a:rPr>
              <a:t> übernehmen in der Regel ihre Klasse für die gesamten </a:t>
            </a:r>
            <a:r>
              <a:rPr lang="de-DE" b="1" dirty="0">
                <a:solidFill>
                  <a:srgbClr val="080100"/>
                </a:solidFill>
                <a:latin typeface="Arial" panose="020B0604020202020204" pitchFamily="34" charset="0"/>
                <a:ea typeface="Calibri" panose="020F0502020204030204" pitchFamily="34" charset="0"/>
              </a:rPr>
              <a:t>vier Grundschuljahre. </a:t>
            </a:r>
            <a:r>
              <a:rPr lang="de-DE" dirty="0">
                <a:solidFill>
                  <a:srgbClr val="080100"/>
                </a:solidFill>
                <a:latin typeface="Arial" panose="020B0604020202020204" pitchFamily="34" charset="0"/>
                <a:ea typeface="Calibri" panose="020F0502020204030204" pitchFamily="34" charset="0"/>
              </a:rPr>
              <a:t>Die Klassenstärken liegen derzeit zwischen 19 – 27 Kindern. Bisher bekam </a:t>
            </a:r>
            <a:r>
              <a:rPr lang="de-DE" b="1" dirty="0">
                <a:solidFill>
                  <a:srgbClr val="080100"/>
                </a:solidFill>
                <a:latin typeface="Arial" panose="020B0604020202020204" pitchFamily="34" charset="0"/>
                <a:ea typeface="Calibri" panose="020F0502020204030204" pitchFamily="34" charset="0"/>
              </a:rPr>
              <a:t>jedes angemeldete Kind auch einen Platz</a:t>
            </a:r>
            <a:r>
              <a:rPr lang="de-DE" dirty="0">
                <a:solidFill>
                  <a:srgbClr val="080100"/>
                </a:solidFill>
                <a:latin typeface="Arial" panose="020B0604020202020204" pitchFamily="34" charset="0"/>
                <a:ea typeface="Calibri" panose="020F0502020204030204" pitchFamily="34" charset="0"/>
              </a:rPr>
              <a:t> bei uns an der Schule.</a:t>
            </a:r>
            <a:endParaRPr lang="de-DE" sz="1600" dirty="0">
              <a:solidFill>
                <a:srgbClr val="0801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2529977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79195BEB-A072-45D8-848D-E8CA744F9022}"/>
              </a:ext>
            </a:extLst>
          </p:cNvPr>
          <p:cNvSpPr>
            <a:spLocks noGrp="1"/>
          </p:cNvSpPr>
          <p:nvPr>
            <p:ph type="title"/>
          </p:nvPr>
        </p:nvSpPr>
        <p:spPr>
          <a:xfrm rot="-360000">
            <a:off x="489667" y="1000639"/>
            <a:ext cx="3933620" cy="734415"/>
          </a:xfrm>
        </p:spPr>
        <p:txBody>
          <a:bodyPr rtlCol="0">
            <a:normAutofit/>
          </a:bodyPr>
          <a:lstStyle/>
          <a:p>
            <a:pPr algn="ctr" rtl="0"/>
            <a:r>
              <a:rPr lang="de-DE" dirty="0" smtClean="0"/>
              <a:t>Schulprogramm</a:t>
            </a:r>
            <a:endParaRPr lang="de-DE" dirty="0"/>
          </a:p>
        </p:txBody>
      </p:sp>
      <p:sp>
        <p:nvSpPr>
          <p:cNvPr id="6" name="Textplatzhalter 5">
            <a:extLst>
              <a:ext uri="{FF2B5EF4-FFF2-40B4-BE49-F238E27FC236}">
                <a16:creationId xmlns:a16="http://schemas.microsoft.com/office/drawing/2014/main" xmlns="" id="{FE58025A-9737-434D-AE90-0CC9E7990286}"/>
              </a:ext>
            </a:extLst>
          </p:cNvPr>
          <p:cNvSpPr>
            <a:spLocks noGrp="1"/>
          </p:cNvSpPr>
          <p:nvPr>
            <p:ph type="body" sz="quarter" idx="13"/>
          </p:nvPr>
        </p:nvSpPr>
        <p:spPr>
          <a:xfrm>
            <a:off x="1176615" y="3038761"/>
            <a:ext cx="3746417" cy="1424077"/>
          </a:xfrm>
        </p:spPr>
        <p:txBody>
          <a:bodyPr rtlCol="0">
            <a:normAutofit/>
          </a:bodyPr>
          <a:lstStyle/>
          <a:p>
            <a:r>
              <a:rPr lang="de-DE" sz="2400" dirty="0" smtClean="0">
                <a:solidFill>
                  <a:srgbClr val="080100"/>
                </a:solidFill>
              </a:rPr>
              <a:t>Traditionen wahren</a:t>
            </a:r>
          </a:p>
          <a:p>
            <a:r>
              <a:rPr lang="de-DE" sz="2400" dirty="0" smtClean="0">
                <a:solidFill>
                  <a:srgbClr val="080100"/>
                </a:solidFill>
              </a:rPr>
              <a:t>sich Neuem öffnen</a:t>
            </a:r>
          </a:p>
          <a:p>
            <a:r>
              <a:rPr lang="de-DE" sz="2400" dirty="0">
                <a:solidFill>
                  <a:srgbClr val="080100"/>
                </a:solidFill>
              </a:rPr>
              <a:t>a</a:t>
            </a:r>
            <a:r>
              <a:rPr lang="de-DE" sz="2400" dirty="0" smtClean="0">
                <a:solidFill>
                  <a:srgbClr val="080100"/>
                </a:solidFill>
              </a:rPr>
              <a:t>n Bewährtem messen</a:t>
            </a:r>
          </a:p>
          <a:p>
            <a:endParaRPr lang="de-DE" dirty="0"/>
          </a:p>
        </p:txBody>
      </p:sp>
      <p:sp>
        <p:nvSpPr>
          <p:cNvPr id="3" name="Fußzeilenplatzhalter 2">
            <a:extLst>
              <a:ext uri="{FF2B5EF4-FFF2-40B4-BE49-F238E27FC236}">
                <a16:creationId xmlns:a16="http://schemas.microsoft.com/office/drawing/2014/main" xmlns="" id="{576FC602-D83F-41B2-AE0B-E9BF4B9D7335}"/>
              </a:ext>
            </a:extLst>
          </p:cNvPr>
          <p:cNvSpPr>
            <a:spLocks noGrp="1"/>
          </p:cNvSpPr>
          <p:nvPr>
            <p:ph type="ftr" sz="quarter" idx="11"/>
          </p:nvPr>
        </p:nvSpPr>
        <p:spPr>
          <a:xfrm>
            <a:off x="2907450" y="6128386"/>
            <a:ext cx="4291840" cy="365125"/>
          </a:xfrm>
        </p:spPr>
        <p:txBody>
          <a:bodyPr rtlCol="0"/>
          <a:lstStyle/>
          <a:p>
            <a:pPr rtl="0"/>
            <a:r>
              <a:rPr lang="de-DE" dirty="0" smtClean="0"/>
              <a:t>www.hanschristianandersengrundschule.de</a:t>
            </a:r>
            <a:endParaRPr lang="de-DE" dirty="0"/>
          </a:p>
        </p:txBody>
      </p:sp>
      <p:sp>
        <p:nvSpPr>
          <p:cNvPr id="4" name="Foliennummernplatzhalter 3">
            <a:extLst>
              <a:ext uri="{FF2B5EF4-FFF2-40B4-BE49-F238E27FC236}">
                <a16:creationId xmlns:a16="http://schemas.microsoft.com/office/drawing/2014/main" xmlns="" id="{03E8D56A-2615-403F-A09F-BC30DF1EE768}"/>
              </a:ext>
            </a:extLst>
          </p:cNvPr>
          <p:cNvSpPr>
            <a:spLocks noGrp="1"/>
          </p:cNvSpPr>
          <p:nvPr>
            <p:ph type="sldNum" sz="quarter" idx="12"/>
          </p:nvPr>
        </p:nvSpPr>
        <p:spPr/>
        <p:txBody>
          <a:bodyPr rtlCol="0"/>
          <a:lstStyle/>
          <a:p>
            <a:pPr rtl="0"/>
            <a:fld id="{98C0CDE5-970C-4CC4-BF43-0DA127E73E82}" type="slidenum">
              <a:rPr lang="de-DE" smtClean="0"/>
              <a:pPr rtl="0"/>
              <a:t>17</a:t>
            </a:fld>
            <a:endParaRPr lang="de-DE"/>
          </a:p>
        </p:txBody>
      </p:sp>
      <p:pic>
        <p:nvPicPr>
          <p:cNvPr id="10" name="Bildplatzhalter 9"/>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t="-783" r="-804" b="-2973"/>
          <a:stretch/>
        </p:blipFill>
        <p:spPr>
          <a:xfrm rot="720000">
            <a:off x="6700499" y="407217"/>
            <a:ext cx="4446095" cy="3062828"/>
          </a:xfrm>
        </p:spPr>
      </p:pic>
      <p:sp>
        <p:nvSpPr>
          <p:cNvPr id="12" name="Textplatzhalter 1">
            <a:extLst>
              <a:ext uri="{FF2B5EF4-FFF2-40B4-BE49-F238E27FC236}">
                <a16:creationId xmlns:a16="http://schemas.microsoft.com/office/drawing/2014/main" xmlns="" id="{6587D558-5792-4FF7-9111-65F4C874C61B}"/>
              </a:ext>
            </a:extLst>
          </p:cNvPr>
          <p:cNvSpPr txBox="1">
            <a:spLocks/>
          </p:cNvSpPr>
          <p:nvPr/>
        </p:nvSpPr>
        <p:spPr>
          <a:xfrm rot="759031">
            <a:off x="6524391" y="3838738"/>
            <a:ext cx="3756936" cy="1248200"/>
          </a:xfrm>
          <a:prstGeom prst="rect">
            <a:avLst/>
          </a:prstGeom>
          <a:solidFill>
            <a:schemeClr val="accent5">
              <a:lumMod val="20000"/>
              <a:lumOff val="80000"/>
            </a:schemeClr>
          </a:solidFill>
          <a:ln>
            <a:noFill/>
          </a:ln>
          <a:scene3d>
            <a:camera prst="orthographicFront"/>
            <a:lightRig rig="threePt" dir="t"/>
          </a:scene3d>
          <a:sp3d>
            <a:bevelT prst="angle"/>
          </a:sp3d>
        </p:spPr>
        <p:txBody>
          <a:bodyPr vert="horz" lIns="144000" tIns="72000" rIns="91440" bIns="7200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dirty="0" smtClean="0">
                <a:solidFill>
                  <a:srgbClr val="080100"/>
                </a:solidFill>
              </a:rPr>
              <a:t>Alle Kinder sollen </a:t>
            </a:r>
          </a:p>
          <a:p>
            <a:pPr algn="ctr"/>
            <a:r>
              <a:rPr lang="de-DE" dirty="0" smtClean="0">
                <a:solidFill>
                  <a:srgbClr val="080100"/>
                </a:solidFill>
              </a:rPr>
              <a:t>mit Freude erfolgreich </a:t>
            </a:r>
          </a:p>
          <a:p>
            <a:pPr algn="ctr"/>
            <a:r>
              <a:rPr lang="de-DE" dirty="0" smtClean="0">
                <a:solidFill>
                  <a:srgbClr val="080100"/>
                </a:solidFill>
              </a:rPr>
              <a:t>an unserer Schule lernen</a:t>
            </a:r>
            <a:endParaRPr lang="de-DE" dirty="0">
              <a:solidFill>
                <a:srgbClr val="080100"/>
              </a:solidFill>
            </a:endParaRPr>
          </a:p>
        </p:txBody>
      </p:sp>
    </p:spTree>
    <p:extLst>
      <p:ext uri="{BB962C8B-B14F-4D97-AF65-F5344CB8AC3E}">
        <p14:creationId xmlns:p14="http://schemas.microsoft.com/office/powerpoint/2010/main" val="33354302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79195BEB-A072-45D8-848D-E8CA744F9022}"/>
              </a:ext>
            </a:extLst>
          </p:cNvPr>
          <p:cNvSpPr>
            <a:spLocks noGrp="1"/>
          </p:cNvSpPr>
          <p:nvPr>
            <p:ph type="title"/>
          </p:nvPr>
        </p:nvSpPr>
        <p:spPr>
          <a:xfrm rot="-360000">
            <a:off x="489667" y="1000639"/>
            <a:ext cx="3933620" cy="734415"/>
          </a:xfrm>
        </p:spPr>
        <p:txBody>
          <a:bodyPr rtlCol="0">
            <a:normAutofit/>
          </a:bodyPr>
          <a:lstStyle/>
          <a:p>
            <a:pPr algn="ctr" rtl="0"/>
            <a:r>
              <a:rPr lang="de-DE" dirty="0" smtClean="0"/>
              <a:t>Schulprogramm</a:t>
            </a:r>
            <a:endParaRPr lang="de-DE" dirty="0"/>
          </a:p>
        </p:txBody>
      </p:sp>
      <p:sp>
        <p:nvSpPr>
          <p:cNvPr id="6" name="Textplatzhalter 5">
            <a:extLst>
              <a:ext uri="{FF2B5EF4-FFF2-40B4-BE49-F238E27FC236}">
                <a16:creationId xmlns:a16="http://schemas.microsoft.com/office/drawing/2014/main" xmlns="" id="{FE58025A-9737-434D-AE90-0CC9E7990286}"/>
              </a:ext>
            </a:extLst>
          </p:cNvPr>
          <p:cNvSpPr>
            <a:spLocks noGrp="1"/>
          </p:cNvSpPr>
          <p:nvPr>
            <p:ph type="body" sz="quarter" idx="13"/>
          </p:nvPr>
        </p:nvSpPr>
        <p:spPr>
          <a:xfrm>
            <a:off x="362158" y="2308980"/>
            <a:ext cx="4691212" cy="3938978"/>
          </a:xfrm>
        </p:spPr>
        <p:txBody>
          <a:bodyPr rtlCol="0">
            <a:normAutofit lnSpcReduction="10000"/>
          </a:bodyPr>
          <a:lstStyle/>
          <a:p>
            <a:pPr marL="0" lvl="0" indent="0">
              <a:buNone/>
            </a:pPr>
            <a:r>
              <a:rPr lang="de-DE" sz="2200" dirty="0" smtClean="0">
                <a:solidFill>
                  <a:srgbClr val="080100"/>
                </a:solidFill>
              </a:rPr>
              <a:t>Wir </a:t>
            </a:r>
            <a:r>
              <a:rPr lang="de-DE" sz="2200" dirty="0">
                <a:solidFill>
                  <a:srgbClr val="080100"/>
                </a:solidFill>
              </a:rPr>
              <a:t>halten an unseren Festen und Feiern im Jahreskreis </a:t>
            </a:r>
            <a:r>
              <a:rPr lang="de-DE" sz="2200" dirty="0" smtClean="0">
                <a:solidFill>
                  <a:srgbClr val="080100"/>
                </a:solidFill>
              </a:rPr>
              <a:t>fest.</a:t>
            </a:r>
          </a:p>
          <a:p>
            <a:r>
              <a:rPr lang="de-DE" sz="2200" dirty="0" smtClean="0">
                <a:solidFill>
                  <a:srgbClr val="080100"/>
                </a:solidFill>
              </a:rPr>
              <a:t>Ernte-Dank</a:t>
            </a:r>
          </a:p>
          <a:p>
            <a:r>
              <a:rPr lang="de-DE" sz="2200" dirty="0" smtClean="0">
                <a:solidFill>
                  <a:srgbClr val="080100"/>
                </a:solidFill>
              </a:rPr>
              <a:t>Sankt Martin</a:t>
            </a:r>
          </a:p>
          <a:p>
            <a:r>
              <a:rPr lang="de-DE" sz="2200" dirty="0" smtClean="0">
                <a:solidFill>
                  <a:srgbClr val="080100"/>
                </a:solidFill>
              </a:rPr>
              <a:t>Nikolaus</a:t>
            </a:r>
          </a:p>
          <a:p>
            <a:r>
              <a:rPr lang="de-DE" sz="2200" dirty="0" smtClean="0">
                <a:solidFill>
                  <a:srgbClr val="080100"/>
                </a:solidFill>
              </a:rPr>
              <a:t>Adventsfeiern </a:t>
            </a:r>
            <a:r>
              <a:rPr lang="de-DE" sz="2200" dirty="0">
                <a:solidFill>
                  <a:srgbClr val="080100"/>
                </a:solidFill>
              </a:rPr>
              <a:t>im </a:t>
            </a:r>
            <a:r>
              <a:rPr lang="de-DE" sz="2200" dirty="0" smtClean="0">
                <a:solidFill>
                  <a:srgbClr val="080100"/>
                </a:solidFill>
              </a:rPr>
              <a:t>Schulverband</a:t>
            </a:r>
          </a:p>
          <a:p>
            <a:r>
              <a:rPr lang="de-DE" sz="2200" dirty="0" smtClean="0">
                <a:solidFill>
                  <a:srgbClr val="080100"/>
                </a:solidFill>
              </a:rPr>
              <a:t>Karneval </a:t>
            </a:r>
            <a:r>
              <a:rPr lang="de-DE" sz="2200" dirty="0">
                <a:solidFill>
                  <a:srgbClr val="080100"/>
                </a:solidFill>
              </a:rPr>
              <a:t>mit eigener Schulsitzung und Teilnahme am </a:t>
            </a:r>
            <a:r>
              <a:rPr lang="de-DE" sz="2200" dirty="0" err="1" smtClean="0">
                <a:solidFill>
                  <a:srgbClr val="080100"/>
                </a:solidFill>
              </a:rPr>
              <a:t>Veedelszoch</a:t>
            </a:r>
            <a:endParaRPr lang="de-DE" sz="2200" dirty="0">
              <a:solidFill>
                <a:srgbClr val="080100"/>
              </a:solidFill>
            </a:endParaRPr>
          </a:p>
          <a:p>
            <a:r>
              <a:rPr lang="de-DE" sz="2200" dirty="0" smtClean="0">
                <a:solidFill>
                  <a:srgbClr val="080100"/>
                </a:solidFill>
              </a:rPr>
              <a:t> </a:t>
            </a:r>
            <a:r>
              <a:rPr lang="de-DE" sz="2200" dirty="0">
                <a:solidFill>
                  <a:srgbClr val="080100"/>
                </a:solidFill>
              </a:rPr>
              <a:t>Maifeier und das Kleine </a:t>
            </a:r>
            <a:r>
              <a:rPr lang="de-DE" sz="2200" dirty="0" smtClean="0">
                <a:solidFill>
                  <a:srgbClr val="080100"/>
                </a:solidFill>
              </a:rPr>
              <a:t>Konzert</a:t>
            </a:r>
            <a:endParaRPr lang="de-DE" sz="2200" dirty="0">
              <a:solidFill>
                <a:srgbClr val="080100"/>
              </a:solidFill>
            </a:endParaRPr>
          </a:p>
          <a:p>
            <a:pPr marL="0" lvl="0" indent="0">
              <a:buNone/>
            </a:pPr>
            <a:endParaRPr lang="de-DE" sz="2200" dirty="0" smtClean="0">
              <a:solidFill>
                <a:srgbClr val="080100"/>
              </a:solidFill>
            </a:endParaRPr>
          </a:p>
          <a:p>
            <a:pPr marL="0" lvl="0" indent="0">
              <a:buNone/>
            </a:pPr>
            <a:r>
              <a:rPr lang="de-DE" sz="2200" b="1" dirty="0" smtClean="0">
                <a:solidFill>
                  <a:srgbClr val="080100"/>
                </a:solidFill>
              </a:rPr>
              <a:t>Die </a:t>
            </a:r>
            <a:r>
              <a:rPr lang="de-DE" sz="2200" b="1" dirty="0">
                <a:solidFill>
                  <a:srgbClr val="080100"/>
                </a:solidFill>
              </a:rPr>
              <a:t>Gemeinschaft ist uns wichtig!</a:t>
            </a:r>
          </a:p>
          <a:p>
            <a:endParaRPr lang="de-DE" sz="2400" dirty="0" smtClean="0"/>
          </a:p>
          <a:p>
            <a:endParaRPr lang="de-DE" dirty="0"/>
          </a:p>
        </p:txBody>
      </p:sp>
      <p:sp>
        <p:nvSpPr>
          <p:cNvPr id="3" name="Fußzeilenplatzhalter 2">
            <a:extLst>
              <a:ext uri="{FF2B5EF4-FFF2-40B4-BE49-F238E27FC236}">
                <a16:creationId xmlns:a16="http://schemas.microsoft.com/office/drawing/2014/main" xmlns="" id="{576FC602-D83F-41B2-AE0B-E9BF4B9D7335}"/>
              </a:ext>
            </a:extLst>
          </p:cNvPr>
          <p:cNvSpPr>
            <a:spLocks noGrp="1"/>
          </p:cNvSpPr>
          <p:nvPr>
            <p:ph type="ftr" sz="quarter" idx="11"/>
          </p:nvPr>
        </p:nvSpPr>
        <p:spPr>
          <a:xfrm>
            <a:off x="2907450" y="6128386"/>
            <a:ext cx="4291840" cy="365125"/>
          </a:xfrm>
        </p:spPr>
        <p:txBody>
          <a:bodyPr rtlCol="0"/>
          <a:lstStyle/>
          <a:p>
            <a:pPr rtl="0"/>
            <a:r>
              <a:rPr lang="de-DE" dirty="0" smtClean="0"/>
              <a:t>www.hanschristianandersengrundschule.de</a:t>
            </a:r>
            <a:endParaRPr lang="de-DE" dirty="0"/>
          </a:p>
        </p:txBody>
      </p:sp>
      <p:sp>
        <p:nvSpPr>
          <p:cNvPr id="4" name="Foliennummernplatzhalter 3">
            <a:extLst>
              <a:ext uri="{FF2B5EF4-FFF2-40B4-BE49-F238E27FC236}">
                <a16:creationId xmlns:a16="http://schemas.microsoft.com/office/drawing/2014/main" xmlns="" id="{03E8D56A-2615-403F-A09F-BC30DF1EE768}"/>
              </a:ext>
            </a:extLst>
          </p:cNvPr>
          <p:cNvSpPr>
            <a:spLocks noGrp="1"/>
          </p:cNvSpPr>
          <p:nvPr>
            <p:ph type="sldNum" sz="quarter" idx="12"/>
          </p:nvPr>
        </p:nvSpPr>
        <p:spPr/>
        <p:txBody>
          <a:bodyPr rtlCol="0"/>
          <a:lstStyle/>
          <a:p>
            <a:pPr rtl="0"/>
            <a:fld id="{98C0CDE5-970C-4CC4-BF43-0DA127E73E82}" type="slidenum">
              <a:rPr lang="de-DE" smtClean="0"/>
              <a:pPr rtl="0"/>
              <a:t>18</a:t>
            </a:fld>
            <a:endParaRPr lang="de-DE"/>
          </a:p>
        </p:txBody>
      </p:sp>
      <p:pic>
        <p:nvPicPr>
          <p:cNvPr id="9" name="Grafik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670748">
            <a:off x="7276562" y="432866"/>
            <a:ext cx="3265199" cy="3996000"/>
          </a:xfrm>
          <a:prstGeom prst="rect">
            <a:avLst/>
          </a:prstGeom>
        </p:spPr>
      </p:pic>
      <p:sp>
        <p:nvSpPr>
          <p:cNvPr id="13" name="Textplatzhalter 1">
            <a:extLst>
              <a:ext uri="{FF2B5EF4-FFF2-40B4-BE49-F238E27FC236}">
                <a16:creationId xmlns:a16="http://schemas.microsoft.com/office/drawing/2014/main" xmlns="" id="{6587D558-5792-4FF7-9111-65F4C874C61B}"/>
              </a:ext>
            </a:extLst>
          </p:cNvPr>
          <p:cNvSpPr txBox="1">
            <a:spLocks/>
          </p:cNvSpPr>
          <p:nvPr/>
        </p:nvSpPr>
        <p:spPr>
          <a:xfrm rot="759031">
            <a:off x="6465497" y="4487408"/>
            <a:ext cx="3756936" cy="962745"/>
          </a:xfrm>
          <a:prstGeom prst="rect">
            <a:avLst/>
          </a:prstGeom>
          <a:solidFill>
            <a:schemeClr val="accent5">
              <a:lumMod val="20000"/>
              <a:lumOff val="80000"/>
            </a:schemeClr>
          </a:solidFill>
          <a:ln>
            <a:noFill/>
          </a:ln>
          <a:scene3d>
            <a:camera prst="orthographicFront"/>
            <a:lightRig rig="threePt" dir="t"/>
          </a:scene3d>
          <a:sp3d>
            <a:bevelT prst="angle"/>
          </a:sp3d>
        </p:spPr>
        <p:txBody>
          <a:bodyPr vert="horz" lIns="144000" tIns="72000" rIns="91440" bIns="7200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dirty="0" smtClean="0">
                <a:solidFill>
                  <a:srgbClr val="080100"/>
                </a:solidFill>
              </a:rPr>
              <a:t>Traditionen wahren</a:t>
            </a:r>
          </a:p>
        </p:txBody>
      </p:sp>
    </p:spTree>
    <p:extLst>
      <p:ext uri="{BB962C8B-B14F-4D97-AF65-F5344CB8AC3E}">
        <p14:creationId xmlns:p14="http://schemas.microsoft.com/office/powerpoint/2010/main" val="3218408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79195BEB-A072-45D8-848D-E8CA744F9022}"/>
              </a:ext>
            </a:extLst>
          </p:cNvPr>
          <p:cNvSpPr>
            <a:spLocks noGrp="1"/>
          </p:cNvSpPr>
          <p:nvPr>
            <p:ph type="title"/>
          </p:nvPr>
        </p:nvSpPr>
        <p:spPr>
          <a:xfrm rot="-360000">
            <a:off x="489667" y="1000639"/>
            <a:ext cx="3933620" cy="734415"/>
          </a:xfrm>
        </p:spPr>
        <p:txBody>
          <a:bodyPr rtlCol="0">
            <a:normAutofit/>
          </a:bodyPr>
          <a:lstStyle/>
          <a:p>
            <a:pPr algn="ctr" rtl="0"/>
            <a:r>
              <a:rPr lang="de-DE" dirty="0" smtClean="0"/>
              <a:t>Schulprogramm</a:t>
            </a:r>
            <a:endParaRPr lang="de-DE" dirty="0"/>
          </a:p>
        </p:txBody>
      </p:sp>
      <p:sp>
        <p:nvSpPr>
          <p:cNvPr id="6" name="Textplatzhalter 5">
            <a:extLst>
              <a:ext uri="{FF2B5EF4-FFF2-40B4-BE49-F238E27FC236}">
                <a16:creationId xmlns:a16="http://schemas.microsoft.com/office/drawing/2014/main" xmlns="" id="{FE58025A-9737-434D-AE90-0CC9E7990286}"/>
              </a:ext>
            </a:extLst>
          </p:cNvPr>
          <p:cNvSpPr>
            <a:spLocks noGrp="1"/>
          </p:cNvSpPr>
          <p:nvPr>
            <p:ph type="body" sz="quarter" idx="13"/>
          </p:nvPr>
        </p:nvSpPr>
        <p:spPr>
          <a:xfrm>
            <a:off x="362158" y="2308980"/>
            <a:ext cx="4691212" cy="3636844"/>
          </a:xfrm>
        </p:spPr>
        <p:txBody>
          <a:bodyPr rtlCol="0">
            <a:normAutofit/>
          </a:bodyPr>
          <a:lstStyle/>
          <a:p>
            <a:r>
              <a:rPr lang="de-DE" sz="2200" dirty="0" smtClean="0">
                <a:solidFill>
                  <a:srgbClr val="080100"/>
                </a:solidFill>
              </a:rPr>
              <a:t>Verbesserung </a:t>
            </a:r>
            <a:r>
              <a:rPr lang="de-DE" sz="2200" dirty="0">
                <a:solidFill>
                  <a:srgbClr val="080100"/>
                </a:solidFill>
              </a:rPr>
              <a:t>der Unterrichtsqualität durch neue </a:t>
            </a:r>
            <a:r>
              <a:rPr lang="de-DE" sz="2200" dirty="0" smtClean="0">
                <a:solidFill>
                  <a:srgbClr val="080100"/>
                </a:solidFill>
              </a:rPr>
              <a:t>Konzeptionen</a:t>
            </a:r>
            <a:endParaRPr lang="de-DE" sz="2200" dirty="0">
              <a:solidFill>
                <a:srgbClr val="080100"/>
              </a:solidFill>
            </a:endParaRPr>
          </a:p>
          <a:p>
            <a:pPr lvl="0"/>
            <a:r>
              <a:rPr lang="de-DE" sz="2200" dirty="0">
                <a:solidFill>
                  <a:srgbClr val="080100"/>
                </a:solidFill>
              </a:rPr>
              <a:t>Vermittlung einer </a:t>
            </a:r>
            <a:r>
              <a:rPr lang="de-DE" sz="2200" dirty="0" smtClean="0">
                <a:solidFill>
                  <a:srgbClr val="080100"/>
                </a:solidFill>
              </a:rPr>
              <a:t>Methodenvielfalt</a:t>
            </a:r>
          </a:p>
          <a:p>
            <a:pPr lvl="0"/>
            <a:r>
              <a:rPr lang="de-DE" sz="2200" dirty="0" smtClean="0">
                <a:solidFill>
                  <a:srgbClr val="080100"/>
                </a:solidFill>
              </a:rPr>
              <a:t> Arbeit </a:t>
            </a:r>
            <a:r>
              <a:rPr lang="de-DE" sz="2200" dirty="0">
                <a:solidFill>
                  <a:srgbClr val="080100"/>
                </a:solidFill>
              </a:rPr>
              <a:t>mit digitalen Medien  </a:t>
            </a:r>
            <a:r>
              <a:rPr lang="de-DE" sz="2200" dirty="0" smtClean="0">
                <a:solidFill>
                  <a:srgbClr val="080100"/>
                </a:solidFill>
              </a:rPr>
              <a:t>        (</a:t>
            </a:r>
            <a:r>
              <a:rPr lang="de-DE" sz="2200" dirty="0">
                <a:solidFill>
                  <a:srgbClr val="080100"/>
                </a:solidFill>
              </a:rPr>
              <a:t>I-Pads, Whiteboards in den Klassen, PC-Raum,..)</a:t>
            </a:r>
          </a:p>
          <a:p>
            <a:pPr lvl="0"/>
            <a:r>
              <a:rPr lang="de-DE" sz="2200" dirty="0">
                <a:solidFill>
                  <a:srgbClr val="080100"/>
                </a:solidFill>
              </a:rPr>
              <a:t>Differenzierung und individuelle Förderung weiterentwickeln</a:t>
            </a:r>
          </a:p>
          <a:p>
            <a:endParaRPr lang="de-DE" sz="2400" dirty="0" smtClean="0"/>
          </a:p>
          <a:p>
            <a:endParaRPr lang="de-DE" dirty="0"/>
          </a:p>
        </p:txBody>
      </p:sp>
      <p:sp>
        <p:nvSpPr>
          <p:cNvPr id="3" name="Fußzeilenplatzhalter 2">
            <a:extLst>
              <a:ext uri="{FF2B5EF4-FFF2-40B4-BE49-F238E27FC236}">
                <a16:creationId xmlns:a16="http://schemas.microsoft.com/office/drawing/2014/main" xmlns="" id="{576FC602-D83F-41B2-AE0B-E9BF4B9D7335}"/>
              </a:ext>
            </a:extLst>
          </p:cNvPr>
          <p:cNvSpPr>
            <a:spLocks noGrp="1"/>
          </p:cNvSpPr>
          <p:nvPr>
            <p:ph type="ftr" sz="quarter" idx="11"/>
          </p:nvPr>
        </p:nvSpPr>
        <p:spPr>
          <a:xfrm>
            <a:off x="2907450" y="6128386"/>
            <a:ext cx="4291840" cy="365125"/>
          </a:xfrm>
        </p:spPr>
        <p:txBody>
          <a:bodyPr rtlCol="0"/>
          <a:lstStyle/>
          <a:p>
            <a:pPr rtl="0"/>
            <a:r>
              <a:rPr lang="de-DE" dirty="0" smtClean="0"/>
              <a:t>www.hanschristianandersengrundschule.de</a:t>
            </a:r>
            <a:endParaRPr lang="de-DE" dirty="0"/>
          </a:p>
        </p:txBody>
      </p:sp>
      <p:sp>
        <p:nvSpPr>
          <p:cNvPr id="4" name="Foliennummernplatzhalter 3">
            <a:extLst>
              <a:ext uri="{FF2B5EF4-FFF2-40B4-BE49-F238E27FC236}">
                <a16:creationId xmlns:a16="http://schemas.microsoft.com/office/drawing/2014/main" xmlns="" id="{03E8D56A-2615-403F-A09F-BC30DF1EE768}"/>
              </a:ext>
            </a:extLst>
          </p:cNvPr>
          <p:cNvSpPr>
            <a:spLocks noGrp="1"/>
          </p:cNvSpPr>
          <p:nvPr>
            <p:ph type="sldNum" sz="quarter" idx="12"/>
          </p:nvPr>
        </p:nvSpPr>
        <p:spPr/>
        <p:txBody>
          <a:bodyPr rtlCol="0"/>
          <a:lstStyle/>
          <a:p>
            <a:pPr rtl="0"/>
            <a:fld id="{98C0CDE5-970C-4CC4-BF43-0DA127E73E82}" type="slidenum">
              <a:rPr lang="de-DE" smtClean="0"/>
              <a:pPr rtl="0"/>
              <a:t>19</a:t>
            </a:fld>
            <a:endParaRPr lang="de-DE"/>
          </a:p>
        </p:txBody>
      </p:sp>
      <p:pic>
        <p:nvPicPr>
          <p:cNvPr id="2" name="Grafik 1"/>
          <p:cNvPicPr>
            <a:picLocks noChangeAspect="1"/>
          </p:cNvPicPr>
          <p:nvPr/>
        </p:nvPicPr>
        <p:blipFill>
          <a:blip r:embed="rId3">
            <a:extLst>
              <a:ext uri="{28A0092B-C50C-407E-A947-70E740481C1C}">
                <a14:useLocalDpi xmlns:a14="http://schemas.microsoft.com/office/drawing/2010/main"/>
              </a:ext>
            </a:extLst>
          </a:blip>
          <a:stretch>
            <a:fillRect/>
          </a:stretch>
        </p:blipFill>
        <p:spPr>
          <a:xfrm rot="713781">
            <a:off x="7023609" y="535135"/>
            <a:ext cx="3840000" cy="3312000"/>
          </a:xfrm>
          <a:prstGeom prst="rect">
            <a:avLst/>
          </a:prstGeom>
        </p:spPr>
      </p:pic>
      <p:sp>
        <p:nvSpPr>
          <p:cNvPr id="10" name="Textplatzhalter 1">
            <a:extLst>
              <a:ext uri="{FF2B5EF4-FFF2-40B4-BE49-F238E27FC236}">
                <a16:creationId xmlns:a16="http://schemas.microsoft.com/office/drawing/2014/main" xmlns="" id="{6587D558-5792-4FF7-9111-65F4C874C61B}"/>
              </a:ext>
            </a:extLst>
          </p:cNvPr>
          <p:cNvSpPr txBox="1">
            <a:spLocks/>
          </p:cNvSpPr>
          <p:nvPr/>
        </p:nvSpPr>
        <p:spPr>
          <a:xfrm rot="759031">
            <a:off x="6465497" y="4487408"/>
            <a:ext cx="3756936" cy="962745"/>
          </a:xfrm>
          <a:prstGeom prst="rect">
            <a:avLst/>
          </a:prstGeom>
          <a:solidFill>
            <a:schemeClr val="accent5">
              <a:lumMod val="20000"/>
              <a:lumOff val="80000"/>
            </a:schemeClr>
          </a:solidFill>
          <a:ln>
            <a:noFill/>
          </a:ln>
          <a:scene3d>
            <a:camera prst="orthographicFront"/>
            <a:lightRig rig="threePt" dir="t"/>
          </a:scene3d>
          <a:sp3d>
            <a:bevelT prst="angle"/>
          </a:sp3d>
        </p:spPr>
        <p:txBody>
          <a:bodyPr vert="horz" lIns="144000" tIns="72000" rIns="91440" bIns="7200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dirty="0">
                <a:solidFill>
                  <a:srgbClr val="080100"/>
                </a:solidFill>
              </a:rPr>
              <a:t>s</a:t>
            </a:r>
            <a:r>
              <a:rPr lang="de-DE" dirty="0" smtClean="0">
                <a:solidFill>
                  <a:srgbClr val="080100"/>
                </a:solidFill>
              </a:rPr>
              <a:t>ich Neuem öffnen</a:t>
            </a:r>
          </a:p>
        </p:txBody>
      </p:sp>
    </p:spTree>
    <p:extLst>
      <p:ext uri="{BB962C8B-B14F-4D97-AF65-F5344CB8AC3E}">
        <p14:creationId xmlns:p14="http://schemas.microsoft.com/office/powerpoint/2010/main" val="2415598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1262504" y="2665927"/>
            <a:ext cx="5143996" cy="2893498"/>
          </a:xfrm>
        </p:spPr>
      </p:pic>
      <p:sp>
        <p:nvSpPr>
          <p:cNvPr id="4" name="Foliennummernplatzhalter 3"/>
          <p:cNvSpPr>
            <a:spLocks noGrp="1"/>
          </p:cNvSpPr>
          <p:nvPr>
            <p:ph type="sldNum" sz="quarter" idx="12"/>
          </p:nvPr>
        </p:nvSpPr>
        <p:spPr/>
        <p:txBody>
          <a:bodyPr/>
          <a:lstStyle/>
          <a:p>
            <a:pPr rtl="0"/>
            <a:fld id="{98C0CDE5-970C-4CC4-BF43-0DA127E73E82}" type="slidenum">
              <a:rPr lang="de-DE" noProof="0" smtClean="0"/>
              <a:t>2</a:t>
            </a:fld>
            <a:endParaRPr lang="de-DE" noProof="0" dirty="0"/>
          </a:p>
        </p:txBody>
      </p:sp>
      <p:sp>
        <p:nvSpPr>
          <p:cNvPr id="6" name="Titel 5"/>
          <p:cNvSpPr>
            <a:spLocks noGrp="1"/>
          </p:cNvSpPr>
          <p:nvPr>
            <p:ph type="title"/>
          </p:nvPr>
        </p:nvSpPr>
        <p:spPr/>
        <p:txBody>
          <a:bodyPr>
            <a:normAutofit fontScale="90000"/>
          </a:bodyPr>
          <a:lstStyle/>
          <a:p>
            <a:pPr algn="ctr"/>
            <a:r>
              <a:rPr lang="de-DE" dirty="0" smtClean="0"/>
              <a:t>Herzlich Willkommen</a:t>
            </a:r>
            <a:endParaRPr lang="de-DE" dirty="0"/>
          </a:p>
        </p:txBody>
      </p:sp>
      <p:sp>
        <p:nvSpPr>
          <p:cNvPr id="13" name="Textfeld 12"/>
          <p:cNvSpPr txBox="1"/>
          <p:nvPr/>
        </p:nvSpPr>
        <p:spPr>
          <a:xfrm>
            <a:off x="6593983" y="3026535"/>
            <a:ext cx="4881093" cy="3046988"/>
          </a:xfrm>
          <a:prstGeom prst="rect">
            <a:avLst/>
          </a:prstGeom>
          <a:noFill/>
        </p:spPr>
        <p:txBody>
          <a:bodyPr wrap="square" rtlCol="0">
            <a:spAutoFit/>
          </a:bodyPr>
          <a:lstStyle/>
          <a:p>
            <a:pPr algn="ctr"/>
            <a:r>
              <a:rPr lang="de-DE" sz="2400" b="1" dirty="0" smtClean="0">
                <a:solidFill>
                  <a:srgbClr val="080100"/>
                </a:solidFill>
              </a:rPr>
              <a:t>Herzlich Willkommen </a:t>
            </a:r>
          </a:p>
          <a:p>
            <a:pPr algn="ctr"/>
            <a:r>
              <a:rPr lang="de-DE" sz="2400" dirty="0" smtClean="0">
                <a:solidFill>
                  <a:srgbClr val="080100"/>
                </a:solidFill>
              </a:rPr>
              <a:t>an der </a:t>
            </a:r>
          </a:p>
          <a:p>
            <a:pPr algn="ctr"/>
            <a:r>
              <a:rPr lang="de-DE" sz="2400" dirty="0" smtClean="0">
                <a:solidFill>
                  <a:srgbClr val="080100"/>
                </a:solidFill>
              </a:rPr>
              <a:t>Hans- Christian-Andersen- Schule. </a:t>
            </a:r>
          </a:p>
          <a:p>
            <a:pPr algn="ctr"/>
            <a:r>
              <a:rPr lang="de-DE" sz="2400" dirty="0" smtClean="0">
                <a:solidFill>
                  <a:srgbClr val="080100"/>
                </a:solidFill>
              </a:rPr>
              <a:t>Wir möchten Sie gerne durch unsere Schule führen. </a:t>
            </a:r>
          </a:p>
          <a:p>
            <a:pPr algn="ctr"/>
            <a:r>
              <a:rPr lang="de-DE" sz="2400" dirty="0" smtClean="0">
                <a:solidFill>
                  <a:srgbClr val="080100"/>
                </a:solidFill>
              </a:rPr>
              <a:t>Treten Sie ein und informieren Sie sich gerne.</a:t>
            </a:r>
            <a:endParaRPr lang="de-DE" sz="2400" dirty="0">
              <a:solidFill>
                <a:srgbClr val="080100"/>
              </a:solidFill>
            </a:endParaRPr>
          </a:p>
        </p:txBody>
      </p:sp>
    </p:spTree>
    <p:extLst>
      <p:ext uri="{BB962C8B-B14F-4D97-AF65-F5344CB8AC3E}">
        <p14:creationId xmlns:p14="http://schemas.microsoft.com/office/powerpoint/2010/main" val="445638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79195BEB-A072-45D8-848D-E8CA744F9022}"/>
              </a:ext>
            </a:extLst>
          </p:cNvPr>
          <p:cNvSpPr>
            <a:spLocks noGrp="1"/>
          </p:cNvSpPr>
          <p:nvPr>
            <p:ph type="title"/>
          </p:nvPr>
        </p:nvSpPr>
        <p:spPr>
          <a:xfrm rot="-360000">
            <a:off x="489667" y="1000639"/>
            <a:ext cx="3933620" cy="734415"/>
          </a:xfrm>
        </p:spPr>
        <p:txBody>
          <a:bodyPr rtlCol="0">
            <a:normAutofit/>
          </a:bodyPr>
          <a:lstStyle/>
          <a:p>
            <a:pPr algn="ctr" rtl="0"/>
            <a:r>
              <a:rPr lang="de-DE" dirty="0" smtClean="0"/>
              <a:t>Schulprogramm</a:t>
            </a:r>
            <a:endParaRPr lang="de-DE" dirty="0"/>
          </a:p>
        </p:txBody>
      </p:sp>
      <p:sp>
        <p:nvSpPr>
          <p:cNvPr id="6" name="Textplatzhalter 5">
            <a:extLst>
              <a:ext uri="{FF2B5EF4-FFF2-40B4-BE49-F238E27FC236}">
                <a16:creationId xmlns:a16="http://schemas.microsoft.com/office/drawing/2014/main" xmlns="" id="{FE58025A-9737-434D-AE90-0CC9E7990286}"/>
              </a:ext>
            </a:extLst>
          </p:cNvPr>
          <p:cNvSpPr>
            <a:spLocks noGrp="1"/>
          </p:cNvSpPr>
          <p:nvPr>
            <p:ph type="body" sz="quarter" idx="13"/>
          </p:nvPr>
        </p:nvSpPr>
        <p:spPr>
          <a:xfrm>
            <a:off x="362158" y="2308980"/>
            <a:ext cx="4691212" cy="3636844"/>
          </a:xfrm>
        </p:spPr>
        <p:txBody>
          <a:bodyPr rtlCol="0">
            <a:normAutofit/>
          </a:bodyPr>
          <a:lstStyle/>
          <a:p>
            <a:pPr lvl="0"/>
            <a:r>
              <a:rPr lang="de-DE" sz="2200" dirty="0">
                <a:solidFill>
                  <a:srgbClr val="080100"/>
                </a:solidFill>
              </a:rPr>
              <a:t>Regelmäßige Evaluation unserer Unterrichtsentwicklung mit dem Ziel, bewährte Strukturen und Methoden verbindlich zu </a:t>
            </a:r>
            <a:r>
              <a:rPr lang="de-DE" sz="2200" dirty="0" smtClean="0">
                <a:solidFill>
                  <a:srgbClr val="080100"/>
                </a:solidFill>
              </a:rPr>
              <a:t>implementieren</a:t>
            </a:r>
          </a:p>
          <a:p>
            <a:pPr lvl="0"/>
            <a:endParaRPr lang="de-DE" sz="2200" dirty="0">
              <a:solidFill>
                <a:srgbClr val="080100"/>
              </a:solidFill>
            </a:endParaRPr>
          </a:p>
          <a:p>
            <a:pPr lvl="0"/>
            <a:r>
              <a:rPr lang="de-DE" sz="2200" dirty="0">
                <a:solidFill>
                  <a:srgbClr val="080100"/>
                </a:solidFill>
              </a:rPr>
              <a:t>Sorgfältige Planung und Durchführung von Unterricht </a:t>
            </a:r>
          </a:p>
          <a:p>
            <a:endParaRPr lang="de-DE" sz="2400" dirty="0" smtClean="0"/>
          </a:p>
          <a:p>
            <a:endParaRPr lang="de-DE" dirty="0"/>
          </a:p>
        </p:txBody>
      </p:sp>
      <p:sp>
        <p:nvSpPr>
          <p:cNvPr id="3" name="Fußzeilenplatzhalter 2">
            <a:extLst>
              <a:ext uri="{FF2B5EF4-FFF2-40B4-BE49-F238E27FC236}">
                <a16:creationId xmlns:a16="http://schemas.microsoft.com/office/drawing/2014/main" xmlns="" id="{576FC602-D83F-41B2-AE0B-E9BF4B9D7335}"/>
              </a:ext>
            </a:extLst>
          </p:cNvPr>
          <p:cNvSpPr>
            <a:spLocks noGrp="1"/>
          </p:cNvSpPr>
          <p:nvPr>
            <p:ph type="ftr" sz="quarter" idx="11"/>
          </p:nvPr>
        </p:nvSpPr>
        <p:spPr>
          <a:xfrm>
            <a:off x="2907450" y="6128386"/>
            <a:ext cx="4291840" cy="365125"/>
          </a:xfrm>
        </p:spPr>
        <p:txBody>
          <a:bodyPr rtlCol="0"/>
          <a:lstStyle/>
          <a:p>
            <a:pPr rtl="0"/>
            <a:r>
              <a:rPr lang="de-DE" dirty="0" smtClean="0"/>
              <a:t>www.hanschristianandersengrundschule.de</a:t>
            </a:r>
            <a:endParaRPr lang="de-DE" dirty="0"/>
          </a:p>
        </p:txBody>
      </p:sp>
      <p:sp>
        <p:nvSpPr>
          <p:cNvPr id="4" name="Foliennummernplatzhalter 3">
            <a:extLst>
              <a:ext uri="{FF2B5EF4-FFF2-40B4-BE49-F238E27FC236}">
                <a16:creationId xmlns:a16="http://schemas.microsoft.com/office/drawing/2014/main" xmlns="" id="{03E8D56A-2615-403F-A09F-BC30DF1EE768}"/>
              </a:ext>
            </a:extLst>
          </p:cNvPr>
          <p:cNvSpPr>
            <a:spLocks noGrp="1"/>
          </p:cNvSpPr>
          <p:nvPr>
            <p:ph type="sldNum" sz="quarter" idx="12"/>
          </p:nvPr>
        </p:nvSpPr>
        <p:spPr/>
        <p:txBody>
          <a:bodyPr rtlCol="0"/>
          <a:lstStyle/>
          <a:p>
            <a:pPr rtl="0"/>
            <a:fld id="{98C0CDE5-970C-4CC4-BF43-0DA127E73E82}" type="slidenum">
              <a:rPr lang="de-DE" smtClean="0"/>
              <a:pPr rtl="0"/>
              <a:t>20</a:t>
            </a:fld>
            <a:endParaRPr lang="de-DE"/>
          </a:p>
        </p:txBody>
      </p:sp>
      <p:pic>
        <p:nvPicPr>
          <p:cNvPr id="7" name="Grafik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01126">
            <a:off x="6764817" y="616603"/>
            <a:ext cx="4356000" cy="2926096"/>
          </a:xfrm>
          <a:prstGeom prst="rect">
            <a:avLst/>
          </a:prstGeom>
        </p:spPr>
      </p:pic>
      <p:sp>
        <p:nvSpPr>
          <p:cNvPr id="9" name="Textplatzhalter 1">
            <a:extLst>
              <a:ext uri="{FF2B5EF4-FFF2-40B4-BE49-F238E27FC236}">
                <a16:creationId xmlns:a16="http://schemas.microsoft.com/office/drawing/2014/main" xmlns="" id="{6587D558-5792-4FF7-9111-65F4C874C61B}"/>
              </a:ext>
            </a:extLst>
          </p:cNvPr>
          <p:cNvSpPr txBox="1">
            <a:spLocks/>
          </p:cNvSpPr>
          <p:nvPr/>
        </p:nvSpPr>
        <p:spPr>
          <a:xfrm rot="759031">
            <a:off x="6465497" y="4487408"/>
            <a:ext cx="3756936" cy="962745"/>
          </a:xfrm>
          <a:prstGeom prst="rect">
            <a:avLst/>
          </a:prstGeom>
          <a:solidFill>
            <a:schemeClr val="accent5">
              <a:lumMod val="20000"/>
              <a:lumOff val="80000"/>
            </a:schemeClr>
          </a:solidFill>
          <a:ln>
            <a:noFill/>
          </a:ln>
          <a:scene3d>
            <a:camera prst="orthographicFront"/>
            <a:lightRig rig="threePt" dir="t"/>
          </a:scene3d>
          <a:sp3d>
            <a:bevelT prst="angle"/>
          </a:sp3d>
        </p:spPr>
        <p:txBody>
          <a:bodyPr vert="horz" lIns="144000" tIns="72000" rIns="91440" bIns="7200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dirty="0">
                <a:solidFill>
                  <a:srgbClr val="080100"/>
                </a:solidFill>
              </a:rPr>
              <a:t>a</a:t>
            </a:r>
            <a:r>
              <a:rPr lang="de-DE" dirty="0" smtClean="0">
                <a:solidFill>
                  <a:srgbClr val="080100"/>
                </a:solidFill>
              </a:rPr>
              <a:t>n Bewährtem messen</a:t>
            </a:r>
          </a:p>
        </p:txBody>
      </p:sp>
    </p:spTree>
    <p:extLst>
      <p:ext uri="{BB962C8B-B14F-4D97-AF65-F5344CB8AC3E}">
        <p14:creationId xmlns:p14="http://schemas.microsoft.com/office/powerpoint/2010/main" val="32084679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xmlns="" id="{87725C8C-B6FF-4BEE-B7F0-3DFD7C2734C8}"/>
              </a:ext>
            </a:extLst>
          </p:cNvPr>
          <p:cNvSpPr>
            <a:spLocks noGrp="1"/>
          </p:cNvSpPr>
          <p:nvPr>
            <p:ph type="sldNum" sz="quarter" idx="12"/>
          </p:nvPr>
        </p:nvSpPr>
        <p:spPr/>
        <p:txBody>
          <a:bodyPr rtlCol="0"/>
          <a:lstStyle/>
          <a:p>
            <a:pPr rtl="0"/>
            <a:fld id="{98C0CDE5-970C-4CC4-BF43-0DA127E73E82}" type="slidenum">
              <a:rPr lang="de-DE" smtClean="0"/>
              <a:pPr rtl="0"/>
              <a:t>21</a:t>
            </a:fld>
            <a:endParaRPr lang="de-DE"/>
          </a:p>
        </p:txBody>
      </p:sp>
      <p:sp>
        <p:nvSpPr>
          <p:cNvPr id="5" name="Titel 4">
            <a:extLst>
              <a:ext uri="{FF2B5EF4-FFF2-40B4-BE49-F238E27FC236}">
                <a16:creationId xmlns:a16="http://schemas.microsoft.com/office/drawing/2014/main" xmlns="" id="{AFCA1C1A-BC0A-4E81-82F8-5ACE20F863F6}"/>
              </a:ext>
            </a:extLst>
          </p:cNvPr>
          <p:cNvSpPr>
            <a:spLocks noGrp="1"/>
          </p:cNvSpPr>
          <p:nvPr>
            <p:ph type="title"/>
          </p:nvPr>
        </p:nvSpPr>
        <p:spPr/>
        <p:txBody>
          <a:bodyPr rtlCol="0">
            <a:normAutofit/>
          </a:bodyPr>
          <a:lstStyle/>
          <a:p>
            <a:pPr rtl="0"/>
            <a:r>
              <a:rPr lang="de-DE" sz="3600" dirty="0" smtClean="0"/>
              <a:t>Anfangsunterricht</a:t>
            </a:r>
            <a:endParaRPr lang="de-DE" sz="3600" dirty="0"/>
          </a:p>
        </p:txBody>
      </p:sp>
      <p:sp>
        <p:nvSpPr>
          <p:cNvPr id="15" name="Textfeld 14"/>
          <p:cNvSpPr txBox="1"/>
          <p:nvPr/>
        </p:nvSpPr>
        <p:spPr>
          <a:xfrm>
            <a:off x="1975105" y="1942690"/>
            <a:ext cx="3524175" cy="461665"/>
          </a:xfrm>
          <a:prstGeom prst="rect">
            <a:avLst/>
          </a:prstGeom>
          <a:noFill/>
        </p:spPr>
        <p:txBody>
          <a:bodyPr wrap="square" rtlCol="0">
            <a:spAutoFit/>
          </a:bodyPr>
          <a:lstStyle/>
          <a:p>
            <a:r>
              <a:rPr lang="de-DE" sz="2400" dirty="0" smtClean="0">
                <a:solidFill>
                  <a:srgbClr val="080100"/>
                </a:solidFill>
              </a:rPr>
              <a:t>Offener Anfang</a:t>
            </a:r>
            <a:endParaRPr lang="de-DE" sz="2400" dirty="0">
              <a:solidFill>
                <a:srgbClr val="080100"/>
              </a:solidFill>
            </a:endParaRPr>
          </a:p>
        </p:txBody>
      </p:sp>
      <p:sp>
        <p:nvSpPr>
          <p:cNvPr id="6" name="Textfeld 5"/>
          <p:cNvSpPr txBox="1"/>
          <p:nvPr/>
        </p:nvSpPr>
        <p:spPr>
          <a:xfrm>
            <a:off x="7369111" y="1942689"/>
            <a:ext cx="3524175" cy="461665"/>
          </a:xfrm>
          <a:prstGeom prst="rect">
            <a:avLst/>
          </a:prstGeom>
          <a:noFill/>
        </p:spPr>
        <p:txBody>
          <a:bodyPr wrap="square" rtlCol="0">
            <a:spAutoFit/>
          </a:bodyPr>
          <a:lstStyle/>
          <a:p>
            <a:r>
              <a:rPr lang="de-DE" sz="2400" dirty="0" smtClean="0">
                <a:solidFill>
                  <a:srgbClr val="080100"/>
                </a:solidFill>
              </a:rPr>
              <a:t>Rhythmisierung</a:t>
            </a:r>
            <a:endParaRPr lang="de-DE" sz="2400" dirty="0">
              <a:solidFill>
                <a:srgbClr val="080100"/>
              </a:solidFill>
            </a:endParaRPr>
          </a:p>
        </p:txBody>
      </p:sp>
      <p:sp>
        <p:nvSpPr>
          <p:cNvPr id="7" name="Textfeld 6"/>
          <p:cNvSpPr txBox="1"/>
          <p:nvPr/>
        </p:nvSpPr>
        <p:spPr>
          <a:xfrm>
            <a:off x="2191899" y="3562690"/>
            <a:ext cx="3524175" cy="461665"/>
          </a:xfrm>
          <a:prstGeom prst="rect">
            <a:avLst/>
          </a:prstGeom>
          <a:noFill/>
        </p:spPr>
        <p:txBody>
          <a:bodyPr wrap="square" rtlCol="0">
            <a:spAutoFit/>
          </a:bodyPr>
          <a:lstStyle/>
          <a:p>
            <a:r>
              <a:rPr lang="de-DE" sz="2400" dirty="0" smtClean="0">
                <a:solidFill>
                  <a:srgbClr val="080100"/>
                </a:solidFill>
              </a:rPr>
              <a:t>Mathematik</a:t>
            </a:r>
            <a:endParaRPr lang="de-DE" sz="2400" dirty="0">
              <a:solidFill>
                <a:srgbClr val="080100"/>
              </a:solidFill>
            </a:endParaRPr>
          </a:p>
        </p:txBody>
      </p:sp>
      <p:sp>
        <p:nvSpPr>
          <p:cNvPr id="8" name="Textfeld 7"/>
          <p:cNvSpPr txBox="1"/>
          <p:nvPr/>
        </p:nvSpPr>
        <p:spPr>
          <a:xfrm>
            <a:off x="7755477" y="3562689"/>
            <a:ext cx="3524175" cy="461665"/>
          </a:xfrm>
          <a:prstGeom prst="rect">
            <a:avLst/>
          </a:prstGeom>
          <a:noFill/>
        </p:spPr>
        <p:txBody>
          <a:bodyPr wrap="square" rtlCol="0">
            <a:spAutoFit/>
          </a:bodyPr>
          <a:lstStyle/>
          <a:p>
            <a:r>
              <a:rPr lang="de-DE" sz="2400" dirty="0" smtClean="0">
                <a:solidFill>
                  <a:srgbClr val="080100"/>
                </a:solidFill>
              </a:rPr>
              <a:t>Deutsch</a:t>
            </a:r>
            <a:endParaRPr lang="de-DE" sz="2400" dirty="0">
              <a:solidFill>
                <a:srgbClr val="080100"/>
              </a:solidFill>
            </a:endParaRPr>
          </a:p>
        </p:txBody>
      </p:sp>
    </p:spTree>
    <p:extLst>
      <p:ext uri="{BB962C8B-B14F-4D97-AF65-F5344CB8AC3E}">
        <p14:creationId xmlns:p14="http://schemas.microsoft.com/office/powerpoint/2010/main" val="546428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79195BEB-A072-45D8-848D-E8CA744F9022}"/>
              </a:ext>
            </a:extLst>
          </p:cNvPr>
          <p:cNvSpPr>
            <a:spLocks noGrp="1"/>
          </p:cNvSpPr>
          <p:nvPr>
            <p:ph type="title"/>
          </p:nvPr>
        </p:nvSpPr>
        <p:spPr>
          <a:xfrm rot="-360000">
            <a:off x="489667" y="1000639"/>
            <a:ext cx="3933620" cy="734415"/>
          </a:xfrm>
        </p:spPr>
        <p:txBody>
          <a:bodyPr rtlCol="0">
            <a:normAutofit fontScale="90000"/>
          </a:bodyPr>
          <a:lstStyle/>
          <a:p>
            <a:pPr algn="ctr" rtl="0"/>
            <a:r>
              <a:rPr lang="de-DE" dirty="0" smtClean="0"/>
              <a:t>Offener Anfang</a:t>
            </a:r>
            <a:endParaRPr lang="de-DE" dirty="0"/>
          </a:p>
        </p:txBody>
      </p:sp>
      <p:sp>
        <p:nvSpPr>
          <p:cNvPr id="6" name="Textplatzhalter 5">
            <a:extLst>
              <a:ext uri="{FF2B5EF4-FFF2-40B4-BE49-F238E27FC236}">
                <a16:creationId xmlns:a16="http://schemas.microsoft.com/office/drawing/2014/main" xmlns="" id="{FE58025A-9737-434D-AE90-0CC9E7990286}"/>
              </a:ext>
            </a:extLst>
          </p:cNvPr>
          <p:cNvSpPr>
            <a:spLocks noGrp="1"/>
          </p:cNvSpPr>
          <p:nvPr>
            <p:ph type="body" sz="quarter" idx="13"/>
          </p:nvPr>
        </p:nvSpPr>
        <p:spPr>
          <a:xfrm>
            <a:off x="462057" y="2583838"/>
            <a:ext cx="4924614" cy="2683621"/>
          </a:xfrm>
        </p:spPr>
        <p:txBody>
          <a:bodyPr rtlCol="0">
            <a:normAutofit/>
          </a:bodyPr>
          <a:lstStyle/>
          <a:p>
            <a:r>
              <a:rPr lang="de-DE" sz="2400" dirty="0">
                <a:solidFill>
                  <a:srgbClr val="080100"/>
                </a:solidFill>
              </a:rPr>
              <a:t>v</a:t>
            </a:r>
            <a:r>
              <a:rPr lang="de-DE" sz="2400" dirty="0" smtClean="0">
                <a:solidFill>
                  <a:srgbClr val="080100"/>
                </a:solidFill>
              </a:rPr>
              <a:t>on 8.00 – 8.30 Uhr</a:t>
            </a:r>
          </a:p>
          <a:p>
            <a:r>
              <a:rPr lang="de-DE" sz="2400" dirty="0">
                <a:solidFill>
                  <a:srgbClr val="080100"/>
                </a:solidFill>
              </a:rPr>
              <a:t>d</a:t>
            </a:r>
            <a:r>
              <a:rPr lang="de-DE" sz="2400" dirty="0" smtClean="0">
                <a:solidFill>
                  <a:srgbClr val="080100"/>
                </a:solidFill>
              </a:rPr>
              <a:t>ie Kinder können sich nach ihrem Tempo auf die Schule einstellen</a:t>
            </a:r>
          </a:p>
          <a:p>
            <a:r>
              <a:rPr lang="de-DE" sz="2400" dirty="0" smtClean="0">
                <a:solidFill>
                  <a:srgbClr val="080100"/>
                </a:solidFill>
              </a:rPr>
              <a:t>es gibt verschiedene Arbeits- und Spielmöglichkeiten</a:t>
            </a:r>
          </a:p>
          <a:p>
            <a:r>
              <a:rPr lang="de-DE" sz="2400" dirty="0">
                <a:solidFill>
                  <a:srgbClr val="080100"/>
                </a:solidFill>
              </a:rPr>
              <a:t>d</a:t>
            </a:r>
            <a:r>
              <a:rPr lang="de-DE" sz="2400" dirty="0" smtClean="0">
                <a:solidFill>
                  <a:srgbClr val="080100"/>
                </a:solidFill>
              </a:rPr>
              <a:t>ie Kinder können auch die Schulbücherei besuchen</a:t>
            </a:r>
          </a:p>
          <a:p>
            <a:endParaRPr lang="de-DE" sz="2400" dirty="0" smtClean="0">
              <a:solidFill>
                <a:srgbClr val="080100"/>
              </a:solidFill>
            </a:endParaRPr>
          </a:p>
          <a:p>
            <a:endParaRPr lang="de-DE" dirty="0"/>
          </a:p>
        </p:txBody>
      </p:sp>
      <p:sp>
        <p:nvSpPr>
          <p:cNvPr id="3" name="Fußzeilenplatzhalter 2">
            <a:extLst>
              <a:ext uri="{FF2B5EF4-FFF2-40B4-BE49-F238E27FC236}">
                <a16:creationId xmlns:a16="http://schemas.microsoft.com/office/drawing/2014/main" xmlns="" id="{576FC602-D83F-41B2-AE0B-E9BF4B9D7335}"/>
              </a:ext>
            </a:extLst>
          </p:cNvPr>
          <p:cNvSpPr>
            <a:spLocks noGrp="1"/>
          </p:cNvSpPr>
          <p:nvPr>
            <p:ph type="ftr" sz="quarter" idx="11"/>
          </p:nvPr>
        </p:nvSpPr>
        <p:spPr>
          <a:xfrm>
            <a:off x="2907450" y="6128386"/>
            <a:ext cx="4291840" cy="365125"/>
          </a:xfrm>
        </p:spPr>
        <p:txBody>
          <a:bodyPr rtlCol="0"/>
          <a:lstStyle/>
          <a:p>
            <a:pPr rtl="0"/>
            <a:r>
              <a:rPr lang="de-DE" dirty="0" smtClean="0"/>
              <a:t>www.hanschristianandersengrundschule.de</a:t>
            </a:r>
            <a:endParaRPr lang="de-DE" dirty="0"/>
          </a:p>
        </p:txBody>
      </p:sp>
      <p:sp>
        <p:nvSpPr>
          <p:cNvPr id="4" name="Foliennummernplatzhalter 3">
            <a:extLst>
              <a:ext uri="{FF2B5EF4-FFF2-40B4-BE49-F238E27FC236}">
                <a16:creationId xmlns:a16="http://schemas.microsoft.com/office/drawing/2014/main" xmlns="" id="{03E8D56A-2615-403F-A09F-BC30DF1EE768}"/>
              </a:ext>
            </a:extLst>
          </p:cNvPr>
          <p:cNvSpPr>
            <a:spLocks noGrp="1"/>
          </p:cNvSpPr>
          <p:nvPr>
            <p:ph type="sldNum" sz="quarter" idx="12"/>
          </p:nvPr>
        </p:nvSpPr>
        <p:spPr/>
        <p:txBody>
          <a:bodyPr rtlCol="0"/>
          <a:lstStyle/>
          <a:p>
            <a:pPr rtl="0"/>
            <a:fld id="{98C0CDE5-970C-4CC4-BF43-0DA127E73E82}" type="slidenum">
              <a:rPr lang="de-DE" smtClean="0"/>
              <a:pPr rtl="0"/>
              <a:t>22</a:t>
            </a:fld>
            <a:endParaRPr lang="de-DE"/>
          </a:p>
        </p:txBody>
      </p:sp>
      <p:pic>
        <p:nvPicPr>
          <p:cNvPr id="7" name="Bildplatzhalter 6"/>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33582222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79195BEB-A072-45D8-848D-E8CA744F9022}"/>
              </a:ext>
            </a:extLst>
          </p:cNvPr>
          <p:cNvSpPr>
            <a:spLocks noGrp="1"/>
          </p:cNvSpPr>
          <p:nvPr>
            <p:ph type="title"/>
          </p:nvPr>
        </p:nvSpPr>
        <p:spPr>
          <a:xfrm rot="-360000">
            <a:off x="489667" y="1000639"/>
            <a:ext cx="3933620" cy="734415"/>
          </a:xfrm>
        </p:spPr>
        <p:txBody>
          <a:bodyPr rtlCol="0">
            <a:normAutofit/>
          </a:bodyPr>
          <a:lstStyle/>
          <a:p>
            <a:pPr algn="ctr" rtl="0"/>
            <a:r>
              <a:rPr lang="de-DE" dirty="0" smtClean="0"/>
              <a:t>Rhythmisierung</a:t>
            </a:r>
            <a:endParaRPr lang="de-DE" dirty="0"/>
          </a:p>
        </p:txBody>
      </p:sp>
      <p:sp>
        <p:nvSpPr>
          <p:cNvPr id="6" name="Textplatzhalter 5">
            <a:extLst>
              <a:ext uri="{FF2B5EF4-FFF2-40B4-BE49-F238E27FC236}">
                <a16:creationId xmlns:a16="http://schemas.microsoft.com/office/drawing/2014/main" xmlns="" id="{FE58025A-9737-434D-AE90-0CC9E7990286}"/>
              </a:ext>
            </a:extLst>
          </p:cNvPr>
          <p:cNvSpPr>
            <a:spLocks noGrp="1"/>
          </p:cNvSpPr>
          <p:nvPr>
            <p:ph type="body" sz="quarter" idx="13"/>
          </p:nvPr>
        </p:nvSpPr>
        <p:spPr>
          <a:xfrm>
            <a:off x="462057" y="2305318"/>
            <a:ext cx="4924614" cy="3640506"/>
          </a:xfrm>
        </p:spPr>
        <p:txBody>
          <a:bodyPr rtlCol="0">
            <a:normAutofit fontScale="62500" lnSpcReduction="20000"/>
          </a:bodyPr>
          <a:lstStyle/>
          <a:p>
            <a:pPr lvl="0"/>
            <a:r>
              <a:rPr lang="de-DE" sz="3300" dirty="0">
                <a:solidFill>
                  <a:srgbClr val="080100"/>
                </a:solidFill>
              </a:rPr>
              <a:t>ab 8.00 Uhr Ankommen in der Klasse</a:t>
            </a:r>
          </a:p>
          <a:p>
            <a:pPr lvl="0"/>
            <a:r>
              <a:rPr lang="de-DE" sz="3300" dirty="0">
                <a:solidFill>
                  <a:srgbClr val="080100"/>
                </a:solidFill>
              </a:rPr>
              <a:t>bis 8.30 Uhr Offener Anfang</a:t>
            </a:r>
          </a:p>
          <a:p>
            <a:pPr lvl="0"/>
            <a:r>
              <a:rPr lang="de-DE" sz="3300" dirty="0">
                <a:solidFill>
                  <a:srgbClr val="080100"/>
                </a:solidFill>
              </a:rPr>
              <a:t>9.00 Uhr „Flitzepause</a:t>
            </a:r>
            <a:r>
              <a:rPr lang="de-DE" sz="3300" dirty="0" smtClean="0">
                <a:solidFill>
                  <a:srgbClr val="080100"/>
                </a:solidFill>
              </a:rPr>
              <a:t>“ </a:t>
            </a:r>
          </a:p>
          <a:p>
            <a:pPr lvl="0"/>
            <a:r>
              <a:rPr lang="de-DE" sz="3300" dirty="0" smtClean="0">
                <a:solidFill>
                  <a:srgbClr val="080100"/>
                </a:solidFill>
              </a:rPr>
              <a:t>unterschiedlich </a:t>
            </a:r>
            <a:r>
              <a:rPr lang="de-DE" sz="3300" dirty="0">
                <a:solidFill>
                  <a:srgbClr val="080100"/>
                </a:solidFill>
              </a:rPr>
              <a:t>lange Arbeitsphasen in den Fächern </a:t>
            </a:r>
          </a:p>
          <a:p>
            <a:pPr lvl="0"/>
            <a:r>
              <a:rPr lang="de-DE" sz="3300" dirty="0">
                <a:solidFill>
                  <a:srgbClr val="080100"/>
                </a:solidFill>
              </a:rPr>
              <a:t>10.00 Uhr Frühstück und </a:t>
            </a:r>
            <a:r>
              <a:rPr lang="de-DE" sz="3300" dirty="0" err="1">
                <a:solidFill>
                  <a:srgbClr val="080100"/>
                </a:solidFill>
              </a:rPr>
              <a:t>Hofpause</a:t>
            </a:r>
            <a:endParaRPr lang="de-DE" sz="3300" dirty="0">
              <a:solidFill>
                <a:srgbClr val="080100"/>
              </a:solidFill>
            </a:endParaRPr>
          </a:p>
          <a:p>
            <a:pPr lvl="0"/>
            <a:r>
              <a:rPr lang="de-DE" sz="3300" dirty="0">
                <a:solidFill>
                  <a:srgbClr val="080100"/>
                </a:solidFill>
              </a:rPr>
              <a:t>zwischendurch Bewegungspausen</a:t>
            </a:r>
          </a:p>
          <a:p>
            <a:pPr lvl="0"/>
            <a:r>
              <a:rPr lang="de-DE" sz="3300" dirty="0">
                <a:solidFill>
                  <a:srgbClr val="080100"/>
                </a:solidFill>
              </a:rPr>
              <a:t>Unterrichtsende </a:t>
            </a:r>
            <a:r>
              <a:rPr lang="de-DE" sz="3300" dirty="0" smtClean="0">
                <a:solidFill>
                  <a:srgbClr val="080100"/>
                </a:solidFill>
              </a:rPr>
              <a:t>meist um </a:t>
            </a:r>
            <a:r>
              <a:rPr lang="de-DE" sz="3300" dirty="0">
                <a:solidFill>
                  <a:srgbClr val="080100"/>
                </a:solidFill>
              </a:rPr>
              <a:t>11.45 Uhr</a:t>
            </a:r>
          </a:p>
          <a:p>
            <a:pPr lvl="0"/>
            <a:r>
              <a:rPr lang="de-DE" sz="3300" dirty="0" smtClean="0">
                <a:solidFill>
                  <a:srgbClr val="080100"/>
                </a:solidFill>
              </a:rPr>
              <a:t>zwei </a:t>
            </a:r>
            <a:r>
              <a:rPr lang="de-DE" sz="3300" dirty="0">
                <a:solidFill>
                  <a:srgbClr val="080100"/>
                </a:solidFill>
              </a:rPr>
              <a:t>Stunden Sport pro Woche</a:t>
            </a:r>
          </a:p>
          <a:p>
            <a:pPr lvl="0"/>
            <a:r>
              <a:rPr lang="de-DE" sz="3300" dirty="0">
                <a:solidFill>
                  <a:srgbClr val="080100"/>
                </a:solidFill>
              </a:rPr>
              <a:t>je zwei Stunden Musik, Kunst, Religion</a:t>
            </a:r>
          </a:p>
          <a:p>
            <a:endParaRPr lang="de-DE" sz="2400" dirty="0" smtClean="0">
              <a:solidFill>
                <a:srgbClr val="080100"/>
              </a:solidFill>
            </a:endParaRPr>
          </a:p>
          <a:p>
            <a:endParaRPr lang="de-DE" dirty="0"/>
          </a:p>
        </p:txBody>
      </p:sp>
      <p:sp>
        <p:nvSpPr>
          <p:cNvPr id="3" name="Fußzeilenplatzhalter 2">
            <a:extLst>
              <a:ext uri="{FF2B5EF4-FFF2-40B4-BE49-F238E27FC236}">
                <a16:creationId xmlns:a16="http://schemas.microsoft.com/office/drawing/2014/main" xmlns="" id="{576FC602-D83F-41B2-AE0B-E9BF4B9D7335}"/>
              </a:ext>
            </a:extLst>
          </p:cNvPr>
          <p:cNvSpPr>
            <a:spLocks noGrp="1"/>
          </p:cNvSpPr>
          <p:nvPr>
            <p:ph type="ftr" sz="quarter" idx="11"/>
          </p:nvPr>
        </p:nvSpPr>
        <p:spPr>
          <a:xfrm>
            <a:off x="2907450" y="6128386"/>
            <a:ext cx="4291840" cy="365125"/>
          </a:xfrm>
        </p:spPr>
        <p:txBody>
          <a:bodyPr rtlCol="0"/>
          <a:lstStyle/>
          <a:p>
            <a:pPr rtl="0"/>
            <a:r>
              <a:rPr lang="de-DE" dirty="0" smtClean="0"/>
              <a:t>www.hanschristianandersengrundschule.de</a:t>
            </a:r>
            <a:endParaRPr lang="de-DE" dirty="0"/>
          </a:p>
        </p:txBody>
      </p:sp>
      <p:sp>
        <p:nvSpPr>
          <p:cNvPr id="4" name="Foliennummernplatzhalter 3">
            <a:extLst>
              <a:ext uri="{FF2B5EF4-FFF2-40B4-BE49-F238E27FC236}">
                <a16:creationId xmlns:a16="http://schemas.microsoft.com/office/drawing/2014/main" xmlns="" id="{03E8D56A-2615-403F-A09F-BC30DF1EE768}"/>
              </a:ext>
            </a:extLst>
          </p:cNvPr>
          <p:cNvSpPr>
            <a:spLocks noGrp="1"/>
          </p:cNvSpPr>
          <p:nvPr>
            <p:ph type="sldNum" sz="quarter" idx="12"/>
          </p:nvPr>
        </p:nvSpPr>
        <p:spPr/>
        <p:txBody>
          <a:bodyPr rtlCol="0"/>
          <a:lstStyle/>
          <a:p>
            <a:pPr rtl="0"/>
            <a:fld id="{98C0CDE5-970C-4CC4-BF43-0DA127E73E82}" type="slidenum">
              <a:rPr lang="de-DE" smtClean="0"/>
              <a:pPr rtl="0"/>
              <a:t>23</a:t>
            </a:fld>
            <a:endParaRPr lang="de-DE"/>
          </a:p>
        </p:txBody>
      </p:sp>
      <p:pic>
        <p:nvPicPr>
          <p:cNvPr id="9" name="Bildplatzhalter 8"/>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589934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79195BEB-A072-45D8-848D-E8CA744F9022}"/>
              </a:ext>
            </a:extLst>
          </p:cNvPr>
          <p:cNvSpPr>
            <a:spLocks noGrp="1"/>
          </p:cNvSpPr>
          <p:nvPr>
            <p:ph type="title"/>
          </p:nvPr>
        </p:nvSpPr>
        <p:spPr>
          <a:xfrm rot="-360000">
            <a:off x="489667" y="1000639"/>
            <a:ext cx="3933620" cy="734415"/>
          </a:xfrm>
        </p:spPr>
        <p:txBody>
          <a:bodyPr rtlCol="0">
            <a:normAutofit/>
          </a:bodyPr>
          <a:lstStyle/>
          <a:p>
            <a:pPr algn="ctr" rtl="0"/>
            <a:r>
              <a:rPr lang="de-DE" dirty="0" smtClean="0"/>
              <a:t>Mathematik</a:t>
            </a:r>
            <a:endParaRPr lang="de-DE" dirty="0"/>
          </a:p>
        </p:txBody>
      </p:sp>
      <p:sp>
        <p:nvSpPr>
          <p:cNvPr id="6" name="Textplatzhalter 5">
            <a:extLst>
              <a:ext uri="{FF2B5EF4-FFF2-40B4-BE49-F238E27FC236}">
                <a16:creationId xmlns:a16="http://schemas.microsoft.com/office/drawing/2014/main" xmlns="" id="{FE58025A-9737-434D-AE90-0CC9E7990286}"/>
              </a:ext>
            </a:extLst>
          </p:cNvPr>
          <p:cNvSpPr>
            <a:spLocks noGrp="1"/>
          </p:cNvSpPr>
          <p:nvPr>
            <p:ph type="body" sz="quarter" idx="13"/>
          </p:nvPr>
        </p:nvSpPr>
        <p:spPr>
          <a:xfrm>
            <a:off x="462057" y="2305318"/>
            <a:ext cx="4924614" cy="3640506"/>
          </a:xfrm>
        </p:spPr>
        <p:txBody>
          <a:bodyPr rtlCol="0">
            <a:normAutofit fontScale="92500" lnSpcReduction="10000"/>
          </a:bodyPr>
          <a:lstStyle/>
          <a:p>
            <a:pPr lvl="0"/>
            <a:r>
              <a:rPr lang="de-DE" sz="2400" dirty="0">
                <a:solidFill>
                  <a:srgbClr val="080100"/>
                </a:solidFill>
              </a:rPr>
              <a:t>Zahlenraum 1 – 10</a:t>
            </a:r>
          </a:p>
          <a:p>
            <a:pPr lvl="0"/>
            <a:r>
              <a:rPr lang="de-DE" sz="2400" dirty="0">
                <a:solidFill>
                  <a:srgbClr val="080100"/>
                </a:solidFill>
              </a:rPr>
              <a:t>Ziffern schreiben lernen</a:t>
            </a:r>
          </a:p>
          <a:p>
            <a:pPr lvl="0"/>
            <a:r>
              <a:rPr lang="de-DE" sz="2400" dirty="0">
                <a:solidFill>
                  <a:srgbClr val="080100"/>
                </a:solidFill>
              </a:rPr>
              <a:t>verschiedene Darstellungsformen von Anzahlen kennenlernen: Finger, Würfelaugen, Rechenketten, </a:t>
            </a:r>
            <a:r>
              <a:rPr lang="de-DE" sz="2400" dirty="0" smtClean="0">
                <a:solidFill>
                  <a:srgbClr val="080100"/>
                </a:solidFill>
              </a:rPr>
              <a:t>Striche</a:t>
            </a:r>
            <a:endParaRPr lang="de-DE" sz="2400" dirty="0">
              <a:solidFill>
                <a:srgbClr val="080100"/>
              </a:solidFill>
            </a:endParaRPr>
          </a:p>
          <a:p>
            <a:pPr lvl="0"/>
            <a:r>
              <a:rPr lang="de-DE" sz="2400" dirty="0">
                <a:solidFill>
                  <a:srgbClr val="080100"/>
                </a:solidFill>
              </a:rPr>
              <a:t>Bündelung der </a:t>
            </a:r>
            <a:r>
              <a:rPr lang="de-DE" sz="2400" dirty="0" smtClean="0">
                <a:solidFill>
                  <a:srgbClr val="080100"/>
                </a:solidFill>
              </a:rPr>
              <a:t>5 (Kraft </a:t>
            </a:r>
            <a:r>
              <a:rPr lang="de-DE" sz="2400" dirty="0">
                <a:solidFill>
                  <a:srgbClr val="080100"/>
                </a:solidFill>
              </a:rPr>
              <a:t>der </a:t>
            </a:r>
            <a:r>
              <a:rPr lang="de-DE" sz="2400" dirty="0" smtClean="0">
                <a:solidFill>
                  <a:srgbClr val="080100"/>
                </a:solidFill>
              </a:rPr>
              <a:t>5)</a:t>
            </a:r>
            <a:endParaRPr lang="de-DE" sz="2400" dirty="0">
              <a:solidFill>
                <a:srgbClr val="080100"/>
              </a:solidFill>
            </a:endParaRPr>
          </a:p>
          <a:p>
            <a:pPr lvl="0"/>
            <a:r>
              <a:rPr lang="de-DE" sz="2400" dirty="0">
                <a:solidFill>
                  <a:srgbClr val="080100"/>
                </a:solidFill>
              </a:rPr>
              <a:t>Zahlen ins Verhältnis zueinander setzen (größer, kleiner, gleich)</a:t>
            </a:r>
          </a:p>
          <a:p>
            <a:pPr lvl="0"/>
            <a:r>
              <a:rPr lang="de-DE" sz="2400" dirty="0">
                <a:solidFill>
                  <a:srgbClr val="080100"/>
                </a:solidFill>
              </a:rPr>
              <a:t>„Verliebte Zahlen“ (Zahlenpaare bis zur 10)</a:t>
            </a:r>
          </a:p>
          <a:p>
            <a:pPr lvl="0"/>
            <a:r>
              <a:rPr lang="de-DE" sz="2400" dirty="0">
                <a:solidFill>
                  <a:srgbClr val="080100"/>
                </a:solidFill>
              </a:rPr>
              <a:t>erste Plus-Aufgaben</a:t>
            </a:r>
          </a:p>
          <a:p>
            <a:endParaRPr lang="de-DE" sz="2400" dirty="0" smtClean="0">
              <a:solidFill>
                <a:srgbClr val="080100"/>
              </a:solidFill>
            </a:endParaRPr>
          </a:p>
          <a:p>
            <a:endParaRPr lang="de-DE" dirty="0"/>
          </a:p>
        </p:txBody>
      </p:sp>
      <p:sp>
        <p:nvSpPr>
          <p:cNvPr id="3" name="Fußzeilenplatzhalter 2">
            <a:extLst>
              <a:ext uri="{FF2B5EF4-FFF2-40B4-BE49-F238E27FC236}">
                <a16:creationId xmlns:a16="http://schemas.microsoft.com/office/drawing/2014/main" xmlns="" id="{576FC602-D83F-41B2-AE0B-E9BF4B9D7335}"/>
              </a:ext>
            </a:extLst>
          </p:cNvPr>
          <p:cNvSpPr>
            <a:spLocks noGrp="1"/>
          </p:cNvSpPr>
          <p:nvPr>
            <p:ph type="ftr" sz="quarter" idx="11"/>
          </p:nvPr>
        </p:nvSpPr>
        <p:spPr>
          <a:xfrm>
            <a:off x="2907450" y="6128386"/>
            <a:ext cx="4291840" cy="365125"/>
          </a:xfrm>
        </p:spPr>
        <p:txBody>
          <a:bodyPr rtlCol="0"/>
          <a:lstStyle/>
          <a:p>
            <a:pPr rtl="0"/>
            <a:r>
              <a:rPr lang="de-DE" dirty="0" smtClean="0"/>
              <a:t>www.hanschristianandersengrundschule.de</a:t>
            </a:r>
            <a:endParaRPr lang="de-DE" dirty="0"/>
          </a:p>
        </p:txBody>
      </p:sp>
      <p:sp>
        <p:nvSpPr>
          <p:cNvPr id="4" name="Foliennummernplatzhalter 3">
            <a:extLst>
              <a:ext uri="{FF2B5EF4-FFF2-40B4-BE49-F238E27FC236}">
                <a16:creationId xmlns:a16="http://schemas.microsoft.com/office/drawing/2014/main" xmlns="" id="{03E8D56A-2615-403F-A09F-BC30DF1EE768}"/>
              </a:ext>
            </a:extLst>
          </p:cNvPr>
          <p:cNvSpPr>
            <a:spLocks noGrp="1"/>
          </p:cNvSpPr>
          <p:nvPr>
            <p:ph type="sldNum" sz="quarter" idx="12"/>
          </p:nvPr>
        </p:nvSpPr>
        <p:spPr/>
        <p:txBody>
          <a:bodyPr rtlCol="0"/>
          <a:lstStyle/>
          <a:p>
            <a:pPr rtl="0"/>
            <a:fld id="{98C0CDE5-970C-4CC4-BF43-0DA127E73E82}" type="slidenum">
              <a:rPr lang="de-DE" smtClean="0"/>
              <a:pPr rtl="0"/>
              <a:t>24</a:t>
            </a:fld>
            <a:endParaRPr lang="de-DE"/>
          </a:p>
        </p:txBody>
      </p:sp>
      <p:pic>
        <p:nvPicPr>
          <p:cNvPr id="7" name="Bildplatzhalter 6"/>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048293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79195BEB-A072-45D8-848D-E8CA744F9022}"/>
              </a:ext>
            </a:extLst>
          </p:cNvPr>
          <p:cNvSpPr>
            <a:spLocks noGrp="1"/>
          </p:cNvSpPr>
          <p:nvPr>
            <p:ph type="title"/>
          </p:nvPr>
        </p:nvSpPr>
        <p:spPr>
          <a:xfrm rot="-360000">
            <a:off x="489667" y="1000639"/>
            <a:ext cx="3933620" cy="734415"/>
          </a:xfrm>
        </p:spPr>
        <p:txBody>
          <a:bodyPr rtlCol="0">
            <a:normAutofit/>
          </a:bodyPr>
          <a:lstStyle/>
          <a:p>
            <a:pPr algn="ctr" rtl="0"/>
            <a:r>
              <a:rPr lang="de-DE" dirty="0" smtClean="0"/>
              <a:t>Deutsch</a:t>
            </a:r>
            <a:endParaRPr lang="de-DE" dirty="0"/>
          </a:p>
        </p:txBody>
      </p:sp>
      <p:sp>
        <p:nvSpPr>
          <p:cNvPr id="6" name="Textplatzhalter 5">
            <a:extLst>
              <a:ext uri="{FF2B5EF4-FFF2-40B4-BE49-F238E27FC236}">
                <a16:creationId xmlns:a16="http://schemas.microsoft.com/office/drawing/2014/main" xmlns="" id="{FE58025A-9737-434D-AE90-0CC9E7990286}"/>
              </a:ext>
            </a:extLst>
          </p:cNvPr>
          <p:cNvSpPr>
            <a:spLocks noGrp="1"/>
          </p:cNvSpPr>
          <p:nvPr>
            <p:ph type="body" sz="quarter" idx="13"/>
          </p:nvPr>
        </p:nvSpPr>
        <p:spPr>
          <a:xfrm>
            <a:off x="462057" y="2305318"/>
            <a:ext cx="4924614" cy="3640506"/>
          </a:xfrm>
        </p:spPr>
        <p:txBody>
          <a:bodyPr rtlCol="0">
            <a:normAutofit/>
          </a:bodyPr>
          <a:lstStyle/>
          <a:p>
            <a:endParaRPr lang="de-DE" sz="2800" dirty="0" smtClean="0">
              <a:solidFill>
                <a:srgbClr val="080100"/>
              </a:solidFill>
            </a:endParaRPr>
          </a:p>
          <a:p>
            <a:pPr lvl="0"/>
            <a:r>
              <a:rPr lang="de-DE" sz="2000" dirty="0">
                <a:solidFill>
                  <a:srgbClr val="080100"/>
                </a:solidFill>
              </a:rPr>
              <a:t>den Kindern stehen von Beginn an alle Buchstaben zur Verfügung</a:t>
            </a:r>
          </a:p>
          <a:p>
            <a:pPr lvl="0"/>
            <a:r>
              <a:rPr lang="de-DE" sz="2000" dirty="0">
                <a:solidFill>
                  <a:srgbClr val="080100"/>
                </a:solidFill>
              </a:rPr>
              <a:t>Lesen- und </a:t>
            </a:r>
            <a:r>
              <a:rPr lang="de-DE" sz="2000" dirty="0" err="1" smtClean="0">
                <a:solidFill>
                  <a:srgbClr val="080100"/>
                </a:solidFill>
              </a:rPr>
              <a:t>Schreibenlernen</a:t>
            </a:r>
            <a:r>
              <a:rPr lang="de-DE" sz="2000" dirty="0" smtClean="0">
                <a:solidFill>
                  <a:srgbClr val="080100"/>
                </a:solidFill>
              </a:rPr>
              <a:t> </a:t>
            </a:r>
            <a:r>
              <a:rPr lang="de-DE" sz="2000" dirty="0">
                <a:solidFill>
                  <a:srgbClr val="080100"/>
                </a:solidFill>
              </a:rPr>
              <a:t>mit dem Buchstabenhaus</a:t>
            </a:r>
          </a:p>
          <a:p>
            <a:pPr lvl="0"/>
            <a:r>
              <a:rPr lang="de-DE" sz="2000" dirty="0">
                <a:solidFill>
                  <a:srgbClr val="080100"/>
                </a:solidFill>
              </a:rPr>
              <a:t>Freude am Lautieren und freien Schreiben </a:t>
            </a:r>
          </a:p>
          <a:p>
            <a:pPr lvl="0"/>
            <a:r>
              <a:rPr lang="de-DE" sz="2000" dirty="0">
                <a:solidFill>
                  <a:srgbClr val="080100"/>
                </a:solidFill>
              </a:rPr>
              <a:t>Feinmotorische Fähigkeiten entwickeln, korrekte Stifthaltung</a:t>
            </a:r>
          </a:p>
          <a:p>
            <a:pPr lvl="0"/>
            <a:r>
              <a:rPr lang="de-DE" sz="2000" dirty="0">
                <a:solidFill>
                  <a:srgbClr val="080100"/>
                </a:solidFill>
              </a:rPr>
              <a:t>Orientierung an richtig geschriebenen Wörtern (sammeln, vergleichen, sortieren, abschreiben)</a:t>
            </a:r>
          </a:p>
          <a:p>
            <a:endParaRPr lang="de-DE" dirty="0"/>
          </a:p>
        </p:txBody>
      </p:sp>
      <p:sp>
        <p:nvSpPr>
          <p:cNvPr id="3" name="Fußzeilenplatzhalter 2">
            <a:extLst>
              <a:ext uri="{FF2B5EF4-FFF2-40B4-BE49-F238E27FC236}">
                <a16:creationId xmlns:a16="http://schemas.microsoft.com/office/drawing/2014/main" xmlns="" id="{576FC602-D83F-41B2-AE0B-E9BF4B9D7335}"/>
              </a:ext>
            </a:extLst>
          </p:cNvPr>
          <p:cNvSpPr>
            <a:spLocks noGrp="1"/>
          </p:cNvSpPr>
          <p:nvPr>
            <p:ph type="ftr" sz="quarter" idx="11"/>
          </p:nvPr>
        </p:nvSpPr>
        <p:spPr>
          <a:xfrm>
            <a:off x="2907450" y="6128386"/>
            <a:ext cx="4291840" cy="365125"/>
          </a:xfrm>
        </p:spPr>
        <p:txBody>
          <a:bodyPr rtlCol="0"/>
          <a:lstStyle/>
          <a:p>
            <a:pPr rtl="0"/>
            <a:r>
              <a:rPr lang="de-DE" dirty="0" smtClean="0"/>
              <a:t>www.hanschristianandersengrundschule.de</a:t>
            </a:r>
            <a:endParaRPr lang="de-DE" dirty="0"/>
          </a:p>
        </p:txBody>
      </p:sp>
      <p:sp>
        <p:nvSpPr>
          <p:cNvPr id="4" name="Foliennummernplatzhalter 3">
            <a:extLst>
              <a:ext uri="{FF2B5EF4-FFF2-40B4-BE49-F238E27FC236}">
                <a16:creationId xmlns:a16="http://schemas.microsoft.com/office/drawing/2014/main" xmlns="" id="{03E8D56A-2615-403F-A09F-BC30DF1EE768}"/>
              </a:ext>
            </a:extLst>
          </p:cNvPr>
          <p:cNvSpPr>
            <a:spLocks noGrp="1"/>
          </p:cNvSpPr>
          <p:nvPr>
            <p:ph type="sldNum" sz="quarter" idx="12"/>
          </p:nvPr>
        </p:nvSpPr>
        <p:spPr/>
        <p:txBody>
          <a:bodyPr rtlCol="0"/>
          <a:lstStyle/>
          <a:p>
            <a:pPr rtl="0"/>
            <a:fld id="{98C0CDE5-970C-4CC4-BF43-0DA127E73E82}" type="slidenum">
              <a:rPr lang="de-DE" smtClean="0"/>
              <a:pPr rtl="0"/>
              <a:t>25</a:t>
            </a:fld>
            <a:endParaRPr lang="de-DE"/>
          </a:p>
        </p:txBody>
      </p:sp>
      <p:pic>
        <p:nvPicPr>
          <p:cNvPr id="8" name="Bildplatzhalter 7"/>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730516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845AB00-1C5C-4EB0-B93F-C03AB7A9BC6F}"/>
              </a:ext>
            </a:extLst>
          </p:cNvPr>
          <p:cNvSpPr>
            <a:spLocks noGrp="1"/>
          </p:cNvSpPr>
          <p:nvPr>
            <p:ph type="title"/>
          </p:nvPr>
        </p:nvSpPr>
        <p:spPr>
          <a:xfrm>
            <a:off x="3828417" y="346667"/>
            <a:ext cx="3968496" cy="832104"/>
          </a:xfrm>
        </p:spPr>
        <p:txBody>
          <a:bodyPr rtlCol="0">
            <a:normAutofit/>
          </a:bodyPr>
          <a:lstStyle/>
          <a:p>
            <a:pPr algn="ctr" rtl="0"/>
            <a:r>
              <a:rPr lang="de-DE" sz="2400" dirty="0" smtClean="0"/>
              <a:t>Differenzierung durch das Drehtürmodell</a:t>
            </a:r>
            <a:endParaRPr lang="de-DE" sz="2400" dirty="0"/>
          </a:p>
        </p:txBody>
      </p:sp>
      <p:sp>
        <p:nvSpPr>
          <p:cNvPr id="4" name="Foliennummernplatzhalt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rtlCol="0"/>
          <a:lstStyle/>
          <a:p>
            <a:pPr rtl="0"/>
            <a:fld id="{98C0CDE5-970C-4CC4-BF43-0DA127E73E82}" type="slidenum">
              <a:rPr lang="de-DE" smtClean="0"/>
              <a:t>26</a:t>
            </a:fld>
            <a:endParaRPr lang="de-DE"/>
          </a:p>
        </p:txBody>
      </p:sp>
      <p:pic>
        <p:nvPicPr>
          <p:cNvPr id="6" name="Grafik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9141" y="1398856"/>
            <a:ext cx="5413717" cy="4060288"/>
          </a:xfrm>
          <a:prstGeom prst="rect">
            <a:avLst/>
          </a:prstGeom>
        </p:spPr>
      </p:pic>
      <p:sp>
        <p:nvSpPr>
          <p:cNvPr id="7" name="CustomShape 3"/>
          <p:cNvSpPr/>
          <p:nvPr/>
        </p:nvSpPr>
        <p:spPr>
          <a:xfrm>
            <a:off x="4406867" y="2530917"/>
            <a:ext cx="1209960" cy="364680"/>
          </a:xfrm>
          <a:prstGeom prst="rect">
            <a:avLst/>
          </a:prstGeom>
          <a:solidFill>
            <a:schemeClr val="accent2">
              <a:lumMod val="40000"/>
              <a:lumOff val="60000"/>
              <a:alpha val="88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DE" sz="1800" b="0" strike="noStrike" spc="-1" dirty="0">
                <a:solidFill>
                  <a:srgbClr val="000000"/>
                </a:solidFill>
                <a:latin typeface="Calibri"/>
              </a:rPr>
              <a:t>Klasse  2A</a:t>
            </a:r>
            <a:endParaRPr lang="de-DE" sz="1800" b="0" strike="noStrike" spc="-1" dirty="0">
              <a:latin typeface="Arial"/>
            </a:endParaRPr>
          </a:p>
        </p:txBody>
      </p:sp>
      <p:sp>
        <p:nvSpPr>
          <p:cNvPr id="8" name="CustomShape 2"/>
          <p:cNvSpPr/>
          <p:nvPr/>
        </p:nvSpPr>
        <p:spPr>
          <a:xfrm>
            <a:off x="5709148" y="3429000"/>
            <a:ext cx="1209960" cy="364680"/>
          </a:xfrm>
          <a:prstGeom prst="rect">
            <a:avLst/>
          </a:prstGeom>
          <a:solidFill>
            <a:schemeClr val="accent4">
              <a:lumMod val="40000"/>
              <a:lumOff val="60000"/>
              <a:alpha val="75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DE" sz="1800" b="0" strike="noStrike" spc="-1" dirty="0">
                <a:solidFill>
                  <a:srgbClr val="000000"/>
                </a:solidFill>
                <a:latin typeface="Calibri"/>
              </a:rPr>
              <a:t>Klasse  1A</a:t>
            </a:r>
            <a:endParaRPr lang="de-DE" sz="1800" b="0" strike="noStrike" spc="-1" dirty="0">
              <a:latin typeface="Arial"/>
            </a:endParaRPr>
          </a:p>
        </p:txBody>
      </p:sp>
      <p:sp>
        <p:nvSpPr>
          <p:cNvPr id="9" name="CustomShape 6"/>
          <p:cNvSpPr/>
          <p:nvPr/>
        </p:nvSpPr>
        <p:spPr>
          <a:xfrm>
            <a:off x="6086248" y="4352847"/>
            <a:ext cx="455760" cy="470160"/>
          </a:xfrm>
          <a:prstGeom prst="curvedLeftArrow">
            <a:avLst>
              <a:gd name="adj1" fmla="val 25000"/>
              <a:gd name="adj2" fmla="val 51606"/>
              <a:gd name="adj3" fmla="val 25000"/>
            </a:avLst>
          </a:prstGeom>
          <a:ln/>
        </p:spPr>
        <p:style>
          <a:lnRef idx="2">
            <a:schemeClr val="accent1">
              <a:shade val="50000"/>
            </a:schemeClr>
          </a:lnRef>
          <a:fillRef idx="1">
            <a:schemeClr val="accent1"/>
          </a:fillRef>
          <a:effectRef idx="0">
            <a:schemeClr val="accent1"/>
          </a:effectRef>
          <a:fontRef idx="minor"/>
        </p:style>
      </p:sp>
      <p:sp>
        <p:nvSpPr>
          <p:cNvPr id="10" name="CustomShape 5"/>
          <p:cNvSpPr/>
          <p:nvPr/>
        </p:nvSpPr>
        <p:spPr>
          <a:xfrm>
            <a:off x="787538" y="3266024"/>
            <a:ext cx="35308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DE" sz="1800" b="0" strike="noStrike" spc="-1" dirty="0">
                <a:solidFill>
                  <a:srgbClr val="000000"/>
                </a:solidFill>
              </a:rPr>
              <a:t>Beispiel für einen Stundenplan</a:t>
            </a:r>
            <a:endParaRPr lang="de-DE" sz="1800" b="0" strike="noStrike" spc="-1" dirty="0"/>
          </a:p>
        </p:txBody>
      </p:sp>
      <p:graphicFrame>
        <p:nvGraphicFramePr>
          <p:cNvPr id="11" name="Table 7"/>
          <p:cNvGraphicFramePr/>
          <p:nvPr>
            <p:extLst>
              <p:ext uri="{D42A27DB-BD31-4B8C-83A1-F6EECF244321}">
                <p14:modId xmlns:p14="http://schemas.microsoft.com/office/powerpoint/2010/main" val="3005072933"/>
              </p:ext>
            </p:extLst>
          </p:nvPr>
        </p:nvGraphicFramePr>
        <p:xfrm>
          <a:off x="281378" y="3793680"/>
          <a:ext cx="4037040" cy="1828440"/>
        </p:xfrm>
        <a:graphic>
          <a:graphicData uri="http://schemas.openxmlformats.org/drawingml/2006/table">
            <a:tbl>
              <a:tblPr/>
              <a:tblGrid>
                <a:gridCol w="1345680"/>
                <a:gridCol w="1345680"/>
                <a:gridCol w="1345680"/>
              </a:tblGrid>
              <a:tr h="663480">
                <a:tc>
                  <a:txBody>
                    <a:bodyPr/>
                    <a:lstStyle/>
                    <a:p>
                      <a:endParaRPr lang="de-DE" dirty="0"/>
                    </a:p>
                  </a:txBody>
                  <a:tcPr>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c>
                  <a:txBody>
                    <a:bodyPr/>
                    <a:lstStyle/>
                    <a:p>
                      <a:pPr>
                        <a:lnSpc>
                          <a:spcPct val="100000"/>
                        </a:lnSpc>
                      </a:pPr>
                      <a:r>
                        <a:rPr lang="de-DE" sz="1800" b="1" strike="noStrike" spc="-1" dirty="0">
                          <a:solidFill>
                            <a:srgbClr val="FFFFFF"/>
                          </a:solidFill>
                          <a:latin typeface="Calibri"/>
                        </a:rPr>
                        <a:t>Montag Klasse 1A</a:t>
                      </a:r>
                      <a:endParaRPr lang="de-DE" sz="1800" b="0" strike="noStrike" spc="-1" dirty="0">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c>
                  <a:txBody>
                    <a:bodyPr/>
                    <a:lstStyle/>
                    <a:p>
                      <a:pPr>
                        <a:lnSpc>
                          <a:spcPct val="100000"/>
                        </a:lnSpc>
                      </a:pPr>
                      <a:r>
                        <a:rPr lang="de-DE" sz="1800" b="1" strike="noStrike" spc="-1">
                          <a:solidFill>
                            <a:srgbClr val="FFFFFF"/>
                          </a:solidFill>
                          <a:latin typeface="Calibri"/>
                        </a:rPr>
                        <a:t>Montag Klasse 2A</a:t>
                      </a:r>
                      <a:endParaRPr lang="de-DE"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r>
              <a:tr h="388080">
                <a:tc>
                  <a:txBody>
                    <a:bodyPr/>
                    <a:lstStyle/>
                    <a:p>
                      <a:pPr>
                        <a:lnSpc>
                          <a:spcPct val="100000"/>
                        </a:lnSpc>
                      </a:pPr>
                      <a:r>
                        <a:rPr lang="de-DE" sz="1800" b="0" strike="noStrike" spc="-1">
                          <a:solidFill>
                            <a:srgbClr val="000000"/>
                          </a:solidFill>
                          <a:latin typeface="Calibri"/>
                        </a:rPr>
                        <a:t>1. Stunde</a:t>
                      </a:r>
                      <a:endParaRPr lang="de-DE"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DEEF"/>
                    </a:solidFill>
                  </a:tcPr>
                </a:tc>
                <a:tc>
                  <a:txBody>
                    <a:bodyPr/>
                    <a:lstStyle/>
                    <a:p>
                      <a:pPr>
                        <a:lnSpc>
                          <a:spcPct val="100000"/>
                        </a:lnSpc>
                      </a:pPr>
                      <a:r>
                        <a:rPr lang="de-DE" sz="1800" b="0" strike="noStrike" spc="-1">
                          <a:solidFill>
                            <a:srgbClr val="000000"/>
                          </a:solidFill>
                          <a:latin typeface="Calibri"/>
                        </a:rPr>
                        <a:t>Mathe</a:t>
                      </a:r>
                      <a:endParaRPr lang="de-DE"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DEEF"/>
                    </a:solidFill>
                  </a:tcPr>
                </a:tc>
                <a:tc>
                  <a:txBody>
                    <a:bodyPr/>
                    <a:lstStyle/>
                    <a:p>
                      <a:pPr>
                        <a:lnSpc>
                          <a:spcPct val="100000"/>
                        </a:lnSpc>
                      </a:pPr>
                      <a:r>
                        <a:rPr lang="de-DE" sz="1800" b="0" strike="noStrike" spc="-1">
                          <a:solidFill>
                            <a:srgbClr val="000000"/>
                          </a:solidFill>
                          <a:latin typeface="Calibri"/>
                        </a:rPr>
                        <a:t>Mathe</a:t>
                      </a:r>
                      <a:endParaRPr lang="de-DE"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DEEF"/>
                    </a:solidFill>
                  </a:tcPr>
                </a:tc>
              </a:tr>
              <a:tr h="388080">
                <a:tc>
                  <a:txBody>
                    <a:bodyPr/>
                    <a:lstStyle/>
                    <a:p>
                      <a:pPr>
                        <a:lnSpc>
                          <a:spcPct val="100000"/>
                        </a:lnSpc>
                      </a:pPr>
                      <a:r>
                        <a:rPr lang="de-DE" sz="1800" b="0" strike="noStrike" spc="-1">
                          <a:solidFill>
                            <a:srgbClr val="000000"/>
                          </a:solidFill>
                          <a:latin typeface="Calibri"/>
                        </a:rPr>
                        <a:t>2. Stunde</a:t>
                      </a:r>
                      <a:endParaRPr lang="de-D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de-DE" sz="1800" b="0" strike="noStrike" spc="-1">
                          <a:solidFill>
                            <a:srgbClr val="000000"/>
                          </a:solidFill>
                          <a:latin typeface="Calibri"/>
                        </a:rPr>
                        <a:t>Sport</a:t>
                      </a:r>
                      <a:endParaRPr lang="de-D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de-DE" sz="1800" b="0" strike="noStrike" spc="-1">
                          <a:solidFill>
                            <a:srgbClr val="000000"/>
                          </a:solidFill>
                          <a:latin typeface="Calibri"/>
                        </a:rPr>
                        <a:t>Musik</a:t>
                      </a:r>
                      <a:endParaRPr lang="de-D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r>
              <a:tr h="388800">
                <a:tc>
                  <a:txBody>
                    <a:bodyPr/>
                    <a:lstStyle/>
                    <a:p>
                      <a:pPr>
                        <a:lnSpc>
                          <a:spcPct val="100000"/>
                        </a:lnSpc>
                      </a:pPr>
                      <a:r>
                        <a:rPr lang="de-DE" sz="1800" b="0" strike="noStrike" spc="-1">
                          <a:solidFill>
                            <a:srgbClr val="000000"/>
                          </a:solidFill>
                          <a:latin typeface="Calibri"/>
                        </a:rPr>
                        <a:t>3. Stunde</a:t>
                      </a:r>
                      <a:endParaRPr lang="de-D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de-DE" sz="1800" b="0" strike="noStrike" spc="-1">
                          <a:solidFill>
                            <a:srgbClr val="000000"/>
                          </a:solidFill>
                          <a:latin typeface="Calibri"/>
                        </a:rPr>
                        <a:t>Deutsch</a:t>
                      </a:r>
                      <a:endParaRPr lang="de-D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de-DE" sz="1800" b="0" strike="noStrike" spc="-1" dirty="0">
                          <a:solidFill>
                            <a:srgbClr val="000000"/>
                          </a:solidFill>
                          <a:latin typeface="Calibri"/>
                        </a:rPr>
                        <a:t>Deutsch</a:t>
                      </a:r>
                      <a:endParaRPr lang="de-DE" sz="18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r>
            </a:tbl>
          </a:graphicData>
        </a:graphic>
      </p:graphicFrame>
      <p:sp>
        <p:nvSpPr>
          <p:cNvPr id="12" name="CustomShape 4"/>
          <p:cNvSpPr/>
          <p:nvPr/>
        </p:nvSpPr>
        <p:spPr>
          <a:xfrm>
            <a:off x="8046115" y="2530917"/>
            <a:ext cx="3909627" cy="240813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2000" b="0" strike="noStrike" spc="-1" dirty="0">
                <a:solidFill>
                  <a:srgbClr val="000000"/>
                </a:solidFill>
              </a:rPr>
              <a:t>Wir bieten Kindern an, </a:t>
            </a:r>
            <a:endParaRPr lang="de-DE" sz="2000" b="0" strike="noStrike" spc="-1" dirty="0" smtClean="0">
              <a:solidFill>
                <a:srgbClr val="000000"/>
              </a:solidFill>
            </a:endParaRPr>
          </a:p>
          <a:p>
            <a:pPr algn="ctr">
              <a:lnSpc>
                <a:spcPct val="100000"/>
              </a:lnSpc>
            </a:pPr>
            <a:r>
              <a:rPr lang="de-DE" sz="2000" b="0" strike="noStrike" spc="-1" dirty="0" smtClean="0">
                <a:solidFill>
                  <a:srgbClr val="000000"/>
                </a:solidFill>
              </a:rPr>
              <a:t>die </a:t>
            </a:r>
            <a:r>
              <a:rPr lang="de-DE" sz="2000" b="0" strike="noStrike" spc="-1" dirty="0">
                <a:solidFill>
                  <a:srgbClr val="000000"/>
                </a:solidFill>
              </a:rPr>
              <a:t>in </a:t>
            </a:r>
            <a:r>
              <a:rPr lang="de-DE" sz="2000" b="1" strike="noStrike" spc="-1" dirty="0">
                <a:solidFill>
                  <a:srgbClr val="080100"/>
                </a:solidFill>
              </a:rPr>
              <a:t>Mathematik </a:t>
            </a:r>
            <a:r>
              <a:rPr lang="de-DE" sz="2000" b="1" strike="noStrike" spc="-1" dirty="0">
                <a:solidFill>
                  <a:srgbClr val="000000"/>
                </a:solidFill>
              </a:rPr>
              <a:t>oder</a:t>
            </a:r>
            <a:r>
              <a:rPr lang="de-DE" sz="2000" b="0" strike="noStrike" spc="-1" dirty="0">
                <a:solidFill>
                  <a:srgbClr val="000000"/>
                </a:solidFill>
              </a:rPr>
              <a:t> </a:t>
            </a:r>
            <a:r>
              <a:rPr lang="de-DE" sz="2000" b="1" strike="noStrike" spc="-1" dirty="0">
                <a:solidFill>
                  <a:srgbClr val="000000"/>
                </a:solidFill>
              </a:rPr>
              <a:t>Deutsch</a:t>
            </a:r>
            <a:r>
              <a:rPr lang="de-DE" sz="2000" b="0" strike="noStrike" spc="-1" dirty="0">
                <a:solidFill>
                  <a:srgbClr val="000000"/>
                </a:solidFill>
              </a:rPr>
              <a:t> schon sehr weit sind, </a:t>
            </a:r>
            <a:endParaRPr lang="de-DE" sz="2000" b="0" strike="noStrike" spc="-1" dirty="0" smtClean="0">
              <a:solidFill>
                <a:srgbClr val="000000"/>
              </a:solidFill>
            </a:endParaRPr>
          </a:p>
          <a:p>
            <a:pPr algn="ctr">
              <a:lnSpc>
                <a:spcPct val="100000"/>
              </a:lnSpc>
            </a:pPr>
            <a:r>
              <a:rPr lang="de-DE" sz="2000" b="1" strike="noStrike" spc="-1" dirty="0" smtClean="0">
                <a:solidFill>
                  <a:srgbClr val="000000"/>
                </a:solidFill>
              </a:rPr>
              <a:t>nur </a:t>
            </a:r>
            <a:r>
              <a:rPr lang="de-DE" sz="2000" b="1" strike="noStrike" spc="-1" dirty="0">
                <a:solidFill>
                  <a:srgbClr val="000000"/>
                </a:solidFill>
              </a:rPr>
              <a:t>in diesem Fach </a:t>
            </a:r>
            <a:endParaRPr lang="de-DE" sz="2000" b="1" strike="noStrike" spc="-1" dirty="0" smtClean="0">
              <a:solidFill>
                <a:srgbClr val="000000"/>
              </a:solidFill>
            </a:endParaRPr>
          </a:p>
          <a:p>
            <a:pPr algn="ctr">
              <a:lnSpc>
                <a:spcPct val="100000"/>
              </a:lnSpc>
            </a:pPr>
            <a:r>
              <a:rPr lang="de-DE" sz="2000" b="0" strike="noStrike" spc="-1" dirty="0" smtClean="0">
                <a:solidFill>
                  <a:srgbClr val="000000"/>
                </a:solidFill>
              </a:rPr>
              <a:t>am </a:t>
            </a:r>
            <a:r>
              <a:rPr lang="de-DE" sz="2000" b="0" strike="noStrike" spc="-1" dirty="0">
                <a:solidFill>
                  <a:srgbClr val="000000"/>
                </a:solidFill>
              </a:rPr>
              <a:t>Unterricht der nächst höheren Klasse teilzunehmen.</a:t>
            </a:r>
            <a:endParaRPr lang="de-DE" sz="2000" b="0" strike="noStrike" spc="-1" dirty="0"/>
          </a:p>
        </p:txBody>
      </p:sp>
    </p:spTree>
    <p:extLst>
      <p:ext uri="{BB962C8B-B14F-4D97-AF65-F5344CB8AC3E}">
        <p14:creationId xmlns:p14="http://schemas.microsoft.com/office/powerpoint/2010/main" val="41389662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845AB00-1C5C-4EB0-B93F-C03AB7A9BC6F}"/>
              </a:ext>
            </a:extLst>
          </p:cNvPr>
          <p:cNvSpPr>
            <a:spLocks noGrp="1"/>
          </p:cNvSpPr>
          <p:nvPr>
            <p:ph type="title"/>
          </p:nvPr>
        </p:nvSpPr>
        <p:spPr>
          <a:xfrm>
            <a:off x="4111752" y="280940"/>
            <a:ext cx="3968496" cy="832104"/>
          </a:xfrm>
        </p:spPr>
        <p:txBody>
          <a:bodyPr rtlCol="0">
            <a:normAutofit/>
          </a:bodyPr>
          <a:lstStyle/>
          <a:p>
            <a:pPr algn="ctr" rtl="0"/>
            <a:r>
              <a:rPr lang="de-DE" sz="2400" dirty="0" smtClean="0"/>
              <a:t>Methodentraining</a:t>
            </a:r>
            <a:endParaRPr lang="de-DE" sz="2400" dirty="0"/>
          </a:p>
        </p:txBody>
      </p:sp>
      <p:sp>
        <p:nvSpPr>
          <p:cNvPr id="4" name="Foliennummernplatzhalt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rtlCol="0"/>
          <a:lstStyle/>
          <a:p>
            <a:pPr rtl="0"/>
            <a:fld id="{98C0CDE5-970C-4CC4-BF43-0DA127E73E82}" type="slidenum">
              <a:rPr lang="de-DE" smtClean="0"/>
              <a:t>27</a:t>
            </a:fld>
            <a:endParaRPr lang="de-DE"/>
          </a:p>
        </p:txBody>
      </p:sp>
      <p:sp>
        <p:nvSpPr>
          <p:cNvPr id="7" name="Textfeld 6"/>
          <p:cNvSpPr txBox="1"/>
          <p:nvPr/>
        </p:nvSpPr>
        <p:spPr>
          <a:xfrm>
            <a:off x="1635617" y="1416676"/>
            <a:ext cx="10465038" cy="1754326"/>
          </a:xfrm>
          <a:prstGeom prst="rect">
            <a:avLst/>
          </a:prstGeom>
          <a:noFill/>
        </p:spPr>
        <p:txBody>
          <a:bodyPr wrap="square" rtlCol="0">
            <a:spAutoFit/>
          </a:bodyPr>
          <a:lstStyle/>
          <a:p>
            <a:pPr lvl="0" algn="ctr"/>
            <a:r>
              <a:rPr lang="de-DE" dirty="0">
                <a:solidFill>
                  <a:srgbClr val="080100"/>
                </a:solidFill>
              </a:rPr>
              <a:t>Das eigenverantwortliche Lernen ist ein wichtiges Element im Unterricht, </a:t>
            </a:r>
            <a:endParaRPr lang="de-DE" dirty="0" smtClean="0">
              <a:solidFill>
                <a:srgbClr val="080100"/>
              </a:solidFill>
            </a:endParaRPr>
          </a:p>
          <a:p>
            <a:pPr lvl="0" algn="ctr"/>
            <a:r>
              <a:rPr lang="de-DE" dirty="0" smtClean="0">
                <a:solidFill>
                  <a:srgbClr val="080100"/>
                </a:solidFill>
              </a:rPr>
              <a:t>mit </a:t>
            </a:r>
            <a:r>
              <a:rPr lang="de-DE" dirty="0">
                <a:solidFill>
                  <a:srgbClr val="080100"/>
                </a:solidFill>
              </a:rPr>
              <a:t>dem Ziel, den Kindern Methoden an die Hand zu geben, </a:t>
            </a:r>
            <a:endParaRPr lang="de-DE" dirty="0" smtClean="0">
              <a:solidFill>
                <a:srgbClr val="080100"/>
              </a:solidFill>
            </a:endParaRPr>
          </a:p>
          <a:p>
            <a:pPr lvl="0" algn="ctr"/>
            <a:r>
              <a:rPr lang="de-DE" dirty="0" smtClean="0">
                <a:solidFill>
                  <a:srgbClr val="080100"/>
                </a:solidFill>
              </a:rPr>
              <a:t>das </a:t>
            </a:r>
            <a:r>
              <a:rPr lang="de-DE" dirty="0">
                <a:solidFill>
                  <a:srgbClr val="080100"/>
                </a:solidFill>
              </a:rPr>
              <a:t>eigene Lernen auf verschiedene Art und Weisen zu gestalten und zu </a:t>
            </a:r>
            <a:r>
              <a:rPr lang="de-DE" dirty="0" smtClean="0">
                <a:solidFill>
                  <a:srgbClr val="080100"/>
                </a:solidFill>
              </a:rPr>
              <a:t>vereinfachen.</a:t>
            </a:r>
            <a:endParaRPr lang="de-DE" dirty="0">
              <a:solidFill>
                <a:srgbClr val="080100"/>
              </a:solidFill>
            </a:endParaRPr>
          </a:p>
          <a:p>
            <a:pPr lvl="0" algn="ctr"/>
            <a:endParaRPr lang="de-DE" dirty="0" smtClean="0">
              <a:solidFill>
                <a:srgbClr val="080100"/>
              </a:solidFill>
            </a:endParaRPr>
          </a:p>
          <a:p>
            <a:pPr lvl="0" algn="ctr"/>
            <a:r>
              <a:rPr lang="de-DE" dirty="0" smtClean="0">
                <a:solidFill>
                  <a:srgbClr val="080100"/>
                </a:solidFill>
              </a:rPr>
              <a:t>Methoden</a:t>
            </a:r>
            <a:r>
              <a:rPr lang="de-DE" dirty="0">
                <a:solidFill>
                  <a:srgbClr val="080100"/>
                </a:solidFill>
              </a:rPr>
              <a:t>, die ein Kind u.a. in der Schuleingangsphase u.a. lernt sind: </a:t>
            </a:r>
          </a:p>
          <a:p>
            <a:pPr algn="ctr"/>
            <a:r>
              <a:rPr lang="de-DE" dirty="0">
                <a:solidFill>
                  <a:srgbClr val="080100"/>
                </a:solidFill>
              </a:rPr>
              <a:t>Clustern/ </a:t>
            </a:r>
            <a:r>
              <a:rPr lang="de-DE" dirty="0" err="1">
                <a:solidFill>
                  <a:srgbClr val="080100"/>
                </a:solidFill>
              </a:rPr>
              <a:t>Mind-Map</a:t>
            </a:r>
            <a:r>
              <a:rPr lang="de-DE" dirty="0">
                <a:solidFill>
                  <a:srgbClr val="080100"/>
                </a:solidFill>
              </a:rPr>
              <a:t>, Markieren, Teamarbeit, Stichwortzettel, Vortrag halten, Lernplakat, </a:t>
            </a:r>
            <a:r>
              <a:rPr lang="de-DE" dirty="0" smtClean="0">
                <a:solidFill>
                  <a:srgbClr val="080100"/>
                </a:solidFill>
              </a:rPr>
              <a:t>Piktogramme</a:t>
            </a:r>
            <a:r>
              <a:rPr lang="de-DE" b="1" dirty="0" smtClean="0">
                <a:solidFill>
                  <a:srgbClr val="080100"/>
                </a:solidFill>
              </a:rPr>
              <a:t> </a:t>
            </a:r>
            <a:endParaRPr lang="de-DE" dirty="0">
              <a:solidFill>
                <a:srgbClr val="080100"/>
              </a:solidFill>
            </a:endParaRPr>
          </a:p>
        </p:txBody>
      </p:sp>
      <p:pic>
        <p:nvPicPr>
          <p:cNvPr id="8" name="Grafik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156000" y="3677628"/>
            <a:ext cx="3360000" cy="2520000"/>
          </a:xfrm>
          <a:prstGeom prst="rect">
            <a:avLst/>
          </a:prstGeom>
        </p:spPr>
      </p:pic>
      <p:pic>
        <p:nvPicPr>
          <p:cNvPr id="9" name="Grafik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68136" y="3335628"/>
            <a:ext cx="3204000" cy="3204000"/>
          </a:xfrm>
          <a:prstGeom prst="rect">
            <a:avLst/>
          </a:prstGeom>
        </p:spPr>
      </p:pic>
    </p:spTree>
    <p:extLst>
      <p:ext uri="{BB962C8B-B14F-4D97-AF65-F5344CB8AC3E}">
        <p14:creationId xmlns:p14="http://schemas.microsoft.com/office/powerpoint/2010/main" val="872201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845AB00-1C5C-4EB0-B93F-C03AB7A9BC6F}"/>
              </a:ext>
            </a:extLst>
          </p:cNvPr>
          <p:cNvSpPr>
            <a:spLocks noGrp="1"/>
          </p:cNvSpPr>
          <p:nvPr>
            <p:ph type="title"/>
          </p:nvPr>
        </p:nvSpPr>
        <p:spPr>
          <a:xfrm>
            <a:off x="4111752" y="280940"/>
            <a:ext cx="3968496" cy="832104"/>
          </a:xfrm>
        </p:spPr>
        <p:txBody>
          <a:bodyPr rtlCol="0">
            <a:normAutofit/>
          </a:bodyPr>
          <a:lstStyle/>
          <a:p>
            <a:pPr algn="ctr" rtl="0"/>
            <a:r>
              <a:rPr lang="de-DE" sz="2400" dirty="0" smtClean="0"/>
              <a:t>Methodentraining</a:t>
            </a:r>
            <a:endParaRPr lang="de-DE" sz="2400" dirty="0"/>
          </a:p>
        </p:txBody>
      </p:sp>
      <p:sp>
        <p:nvSpPr>
          <p:cNvPr id="4" name="Foliennummernplatzhalt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rtlCol="0"/>
          <a:lstStyle/>
          <a:p>
            <a:pPr rtl="0"/>
            <a:fld id="{98C0CDE5-970C-4CC4-BF43-0DA127E73E82}" type="slidenum">
              <a:rPr lang="de-DE" smtClean="0"/>
              <a:t>28</a:t>
            </a:fld>
            <a:endParaRPr lang="de-DE"/>
          </a:p>
        </p:txBody>
      </p:sp>
      <p:pic>
        <p:nvPicPr>
          <p:cNvPr id="9" name="Grafik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1752" y="1596981"/>
            <a:ext cx="3708000" cy="3708000"/>
          </a:xfrm>
          <a:prstGeom prst="rect">
            <a:avLst/>
          </a:prstGeom>
        </p:spPr>
      </p:pic>
      <p:sp>
        <p:nvSpPr>
          <p:cNvPr id="3" name="Textfeld 2"/>
          <p:cNvSpPr txBox="1"/>
          <p:nvPr/>
        </p:nvSpPr>
        <p:spPr>
          <a:xfrm>
            <a:off x="8080248" y="1506828"/>
            <a:ext cx="3477296" cy="1846659"/>
          </a:xfrm>
          <a:prstGeom prst="rect">
            <a:avLst/>
          </a:prstGeom>
          <a:noFill/>
        </p:spPr>
        <p:txBody>
          <a:bodyPr wrap="square" rtlCol="0">
            <a:spAutoFit/>
          </a:bodyPr>
          <a:lstStyle/>
          <a:p>
            <a:pPr lvl="0"/>
            <a:r>
              <a:rPr lang="de-DE" dirty="0">
                <a:solidFill>
                  <a:srgbClr val="080100"/>
                </a:solidFill>
              </a:rPr>
              <a:t>N</a:t>
            </a:r>
            <a:r>
              <a:rPr lang="de-DE" sz="1600" dirty="0">
                <a:solidFill>
                  <a:srgbClr val="080100"/>
                </a:solidFill>
              </a:rPr>
              <a:t>ach dem Besuch </a:t>
            </a:r>
            <a:endParaRPr lang="de-DE" sz="1600" dirty="0" smtClean="0">
              <a:solidFill>
                <a:srgbClr val="080100"/>
              </a:solidFill>
            </a:endParaRPr>
          </a:p>
          <a:p>
            <a:pPr lvl="0"/>
            <a:r>
              <a:rPr lang="de-DE" sz="1600" dirty="0" smtClean="0">
                <a:solidFill>
                  <a:srgbClr val="080100"/>
                </a:solidFill>
              </a:rPr>
              <a:t>des </a:t>
            </a:r>
            <a:r>
              <a:rPr lang="de-DE" sz="1600" dirty="0">
                <a:solidFill>
                  <a:srgbClr val="080100"/>
                </a:solidFill>
              </a:rPr>
              <a:t>Kölner Zoos werden in der Schuleingangsphase </a:t>
            </a:r>
            <a:r>
              <a:rPr lang="de-DE" sz="1600" b="1" dirty="0">
                <a:solidFill>
                  <a:srgbClr val="080100"/>
                </a:solidFill>
              </a:rPr>
              <a:t>Lernplakate</a:t>
            </a:r>
            <a:r>
              <a:rPr lang="de-DE" sz="1600" dirty="0">
                <a:solidFill>
                  <a:srgbClr val="080100"/>
                </a:solidFill>
              </a:rPr>
              <a:t> angefertigt. Einzelne Wörter, Fotos, Material aus der Zooschule ergeben zum Schluss eine </a:t>
            </a:r>
            <a:r>
              <a:rPr lang="de-DE" sz="1600" dirty="0" err="1">
                <a:solidFill>
                  <a:srgbClr val="080100"/>
                </a:solidFill>
              </a:rPr>
              <a:t>erinnernswerte</a:t>
            </a:r>
            <a:r>
              <a:rPr lang="de-DE" sz="1600" dirty="0">
                <a:solidFill>
                  <a:srgbClr val="080100"/>
                </a:solidFill>
              </a:rPr>
              <a:t>, illustre Sammlung. </a:t>
            </a:r>
            <a:endParaRPr lang="de-DE" dirty="0">
              <a:solidFill>
                <a:srgbClr val="080100"/>
              </a:solidFill>
            </a:endParaRPr>
          </a:p>
        </p:txBody>
      </p:sp>
    </p:spTree>
    <p:extLst>
      <p:ext uri="{BB962C8B-B14F-4D97-AF65-F5344CB8AC3E}">
        <p14:creationId xmlns:p14="http://schemas.microsoft.com/office/powerpoint/2010/main" val="13330194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845AB00-1C5C-4EB0-B93F-C03AB7A9BC6F}"/>
              </a:ext>
            </a:extLst>
          </p:cNvPr>
          <p:cNvSpPr>
            <a:spLocks noGrp="1"/>
          </p:cNvSpPr>
          <p:nvPr>
            <p:ph type="title"/>
          </p:nvPr>
        </p:nvSpPr>
        <p:spPr>
          <a:xfrm>
            <a:off x="4111752" y="280940"/>
            <a:ext cx="3968496" cy="832104"/>
          </a:xfrm>
        </p:spPr>
        <p:txBody>
          <a:bodyPr rtlCol="0">
            <a:normAutofit/>
          </a:bodyPr>
          <a:lstStyle/>
          <a:p>
            <a:pPr algn="ctr" rtl="0"/>
            <a:r>
              <a:rPr lang="de-DE" sz="2400" dirty="0" smtClean="0"/>
              <a:t>Methodentraining</a:t>
            </a:r>
            <a:endParaRPr lang="de-DE" sz="2400" dirty="0"/>
          </a:p>
        </p:txBody>
      </p:sp>
      <p:sp>
        <p:nvSpPr>
          <p:cNvPr id="4" name="Foliennummernplatzhalt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rtlCol="0"/>
          <a:lstStyle/>
          <a:p>
            <a:pPr rtl="0"/>
            <a:fld id="{98C0CDE5-970C-4CC4-BF43-0DA127E73E82}" type="slidenum">
              <a:rPr lang="de-DE" smtClean="0"/>
              <a:t>29</a:t>
            </a:fld>
            <a:endParaRPr lang="de-DE"/>
          </a:p>
        </p:txBody>
      </p:sp>
      <p:pic>
        <p:nvPicPr>
          <p:cNvPr id="9" name="Grafik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1752" y="1596981"/>
            <a:ext cx="3708000" cy="3708000"/>
          </a:xfrm>
          <a:prstGeom prst="rect">
            <a:avLst/>
          </a:prstGeom>
        </p:spPr>
      </p:pic>
      <p:sp>
        <p:nvSpPr>
          <p:cNvPr id="3" name="Textfeld 2"/>
          <p:cNvSpPr txBox="1"/>
          <p:nvPr/>
        </p:nvSpPr>
        <p:spPr>
          <a:xfrm>
            <a:off x="8080248" y="1506828"/>
            <a:ext cx="3477296" cy="1846659"/>
          </a:xfrm>
          <a:prstGeom prst="rect">
            <a:avLst/>
          </a:prstGeom>
          <a:noFill/>
        </p:spPr>
        <p:txBody>
          <a:bodyPr wrap="square" rtlCol="0">
            <a:spAutoFit/>
          </a:bodyPr>
          <a:lstStyle/>
          <a:p>
            <a:pPr lvl="0"/>
            <a:r>
              <a:rPr lang="de-DE" dirty="0">
                <a:solidFill>
                  <a:srgbClr val="080100"/>
                </a:solidFill>
              </a:rPr>
              <a:t>N</a:t>
            </a:r>
            <a:r>
              <a:rPr lang="de-DE" sz="1600" dirty="0">
                <a:solidFill>
                  <a:srgbClr val="080100"/>
                </a:solidFill>
              </a:rPr>
              <a:t>ach dem Besuch </a:t>
            </a:r>
            <a:endParaRPr lang="de-DE" sz="1600" dirty="0" smtClean="0">
              <a:solidFill>
                <a:srgbClr val="080100"/>
              </a:solidFill>
            </a:endParaRPr>
          </a:p>
          <a:p>
            <a:pPr lvl="0"/>
            <a:r>
              <a:rPr lang="de-DE" sz="1600" dirty="0" smtClean="0">
                <a:solidFill>
                  <a:srgbClr val="080100"/>
                </a:solidFill>
              </a:rPr>
              <a:t>des </a:t>
            </a:r>
            <a:r>
              <a:rPr lang="de-DE" sz="1600" dirty="0">
                <a:solidFill>
                  <a:srgbClr val="080100"/>
                </a:solidFill>
              </a:rPr>
              <a:t>Kölner Zoos werden in der Schuleingangsphase </a:t>
            </a:r>
            <a:r>
              <a:rPr lang="de-DE" sz="1600" b="1" dirty="0">
                <a:solidFill>
                  <a:srgbClr val="080100"/>
                </a:solidFill>
              </a:rPr>
              <a:t>Lernplakate</a:t>
            </a:r>
            <a:r>
              <a:rPr lang="de-DE" sz="1600" dirty="0">
                <a:solidFill>
                  <a:srgbClr val="080100"/>
                </a:solidFill>
              </a:rPr>
              <a:t> angefertigt. Einzelne Wörter, Fotos, Material aus der Zooschule ergeben zum Schluss eine </a:t>
            </a:r>
            <a:r>
              <a:rPr lang="de-DE" sz="1600" dirty="0" err="1">
                <a:solidFill>
                  <a:srgbClr val="080100"/>
                </a:solidFill>
              </a:rPr>
              <a:t>erinnernswerte</a:t>
            </a:r>
            <a:r>
              <a:rPr lang="de-DE" sz="1600" dirty="0">
                <a:solidFill>
                  <a:srgbClr val="080100"/>
                </a:solidFill>
              </a:rPr>
              <a:t>, illustre Sammlung. </a:t>
            </a:r>
            <a:endParaRPr lang="de-DE" dirty="0">
              <a:solidFill>
                <a:srgbClr val="080100"/>
              </a:solidFill>
            </a:endParaRPr>
          </a:p>
        </p:txBody>
      </p:sp>
      <p:sp>
        <p:nvSpPr>
          <p:cNvPr id="11" name="Textfeld 10"/>
          <p:cNvSpPr txBox="1"/>
          <p:nvPr/>
        </p:nvSpPr>
        <p:spPr>
          <a:xfrm>
            <a:off x="8080248" y="4273929"/>
            <a:ext cx="3477296" cy="2062103"/>
          </a:xfrm>
          <a:prstGeom prst="rect">
            <a:avLst/>
          </a:prstGeom>
          <a:noFill/>
        </p:spPr>
        <p:txBody>
          <a:bodyPr wrap="square" rtlCol="0">
            <a:spAutoFit/>
          </a:bodyPr>
          <a:lstStyle/>
          <a:p>
            <a:pPr lvl="0"/>
            <a:r>
              <a:rPr lang="de-DE" sz="1600" dirty="0">
                <a:solidFill>
                  <a:srgbClr val="080100"/>
                </a:solidFill>
              </a:rPr>
              <a:t>Die Klassen sind mit Whiteboards ausgestattet, was es möglich macht im Unterricht auch Lehrfilme zu zeigen. Um sich später an die Inhalte zu erinnern, fertigen die Kinder parallel zum Film einen </a:t>
            </a:r>
            <a:r>
              <a:rPr lang="de-DE" sz="1600" b="1" dirty="0">
                <a:solidFill>
                  <a:srgbClr val="080100"/>
                </a:solidFill>
              </a:rPr>
              <a:t>Stichwortzettel </a:t>
            </a:r>
            <a:r>
              <a:rPr lang="de-DE" sz="1600" dirty="0">
                <a:solidFill>
                  <a:srgbClr val="080100"/>
                </a:solidFill>
              </a:rPr>
              <a:t>an, welche das Wichtigste zusammenfassen.</a:t>
            </a:r>
          </a:p>
        </p:txBody>
      </p:sp>
    </p:spTree>
    <p:extLst>
      <p:ext uri="{BB962C8B-B14F-4D97-AF65-F5344CB8AC3E}">
        <p14:creationId xmlns:p14="http://schemas.microsoft.com/office/powerpoint/2010/main" val="1609088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rtl="0"/>
            <a:fld id="{98C0CDE5-970C-4CC4-BF43-0DA127E73E82}" type="slidenum">
              <a:rPr lang="de-DE" noProof="0" smtClean="0"/>
              <a:t>3</a:t>
            </a:fld>
            <a:endParaRPr lang="de-DE" noProof="0" dirty="0"/>
          </a:p>
        </p:txBody>
      </p:sp>
      <p:sp>
        <p:nvSpPr>
          <p:cNvPr id="6" name="Titel 5"/>
          <p:cNvSpPr>
            <a:spLocks noGrp="1"/>
          </p:cNvSpPr>
          <p:nvPr>
            <p:ph type="title"/>
          </p:nvPr>
        </p:nvSpPr>
        <p:spPr/>
        <p:txBody>
          <a:bodyPr>
            <a:normAutofit/>
          </a:bodyPr>
          <a:lstStyle/>
          <a:p>
            <a:pPr algn="ctr"/>
            <a:r>
              <a:rPr lang="de-DE" dirty="0" smtClean="0"/>
              <a:t>Unser Team</a:t>
            </a:r>
            <a:endParaRPr lang="de-DE" dirty="0"/>
          </a:p>
        </p:txBody>
      </p:sp>
      <p:sp>
        <p:nvSpPr>
          <p:cNvPr id="13" name="Textfeld 12"/>
          <p:cNvSpPr txBox="1"/>
          <p:nvPr/>
        </p:nvSpPr>
        <p:spPr>
          <a:xfrm>
            <a:off x="6593983" y="3026535"/>
            <a:ext cx="4881093" cy="1938992"/>
          </a:xfrm>
          <a:prstGeom prst="rect">
            <a:avLst/>
          </a:prstGeom>
          <a:noFill/>
        </p:spPr>
        <p:txBody>
          <a:bodyPr wrap="square" rtlCol="0">
            <a:spAutoFit/>
          </a:bodyPr>
          <a:lstStyle/>
          <a:p>
            <a:pPr algn="ctr"/>
            <a:r>
              <a:rPr lang="de-DE" sz="2400" dirty="0" smtClean="0">
                <a:solidFill>
                  <a:srgbClr val="080100"/>
                </a:solidFill>
              </a:rPr>
              <a:t>Das ist unser</a:t>
            </a:r>
          </a:p>
          <a:p>
            <a:pPr algn="ctr"/>
            <a:r>
              <a:rPr lang="de-DE" sz="2400" dirty="0" smtClean="0">
                <a:solidFill>
                  <a:srgbClr val="080100"/>
                </a:solidFill>
              </a:rPr>
              <a:t> </a:t>
            </a:r>
            <a:r>
              <a:rPr lang="de-DE" sz="2400" b="1" dirty="0" smtClean="0">
                <a:solidFill>
                  <a:srgbClr val="080100"/>
                </a:solidFill>
              </a:rPr>
              <a:t>aktuelles Team</a:t>
            </a:r>
            <a:r>
              <a:rPr lang="de-DE" sz="2400" dirty="0" smtClean="0">
                <a:solidFill>
                  <a:srgbClr val="080100"/>
                </a:solidFill>
              </a:rPr>
              <a:t>.</a:t>
            </a:r>
          </a:p>
          <a:p>
            <a:pPr algn="ctr"/>
            <a:r>
              <a:rPr lang="de-DE" sz="2400" dirty="0" smtClean="0">
                <a:solidFill>
                  <a:srgbClr val="080100"/>
                </a:solidFill>
              </a:rPr>
              <a:t>Wir sind 8 Klassenlehrerinnen,</a:t>
            </a:r>
          </a:p>
          <a:p>
            <a:pPr algn="ctr"/>
            <a:r>
              <a:rPr lang="de-DE" sz="2400" dirty="0" smtClean="0">
                <a:solidFill>
                  <a:srgbClr val="080100"/>
                </a:solidFill>
              </a:rPr>
              <a:t>3 Fachlehrerinnen </a:t>
            </a:r>
          </a:p>
          <a:p>
            <a:pPr algn="ctr"/>
            <a:r>
              <a:rPr lang="de-DE" sz="2400" dirty="0">
                <a:solidFill>
                  <a:srgbClr val="080100"/>
                </a:solidFill>
              </a:rPr>
              <a:t>u</a:t>
            </a:r>
            <a:r>
              <a:rPr lang="de-DE" sz="2400" dirty="0" smtClean="0">
                <a:solidFill>
                  <a:srgbClr val="080100"/>
                </a:solidFill>
              </a:rPr>
              <a:t>nd unser Schulhund.</a:t>
            </a:r>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60636" y="2916195"/>
            <a:ext cx="3610120" cy="2707590"/>
          </a:xfrm>
        </p:spPr>
      </p:pic>
    </p:spTree>
    <p:extLst>
      <p:ext uri="{BB962C8B-B14F-4D97-AF65-F5344CB8AC3E}">
        <p14:creationId xmlns:p14="http://schemas.microsoft.com/office/powerpoint/2010/main" val="18687836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845AB00-1C5C-4EB0-B93F-C03AB7A9BC6F}"/>
              </a:ext>
            </a:extLst>
          </p:cNvPr>
          <p:cNvSpPr>
            <a:spLocks noGrp="1"/>
          </p:cNvSpPr>
          <p:nvPr>
            <p:ph type="title"/>
          </p:nvPr>
        </p:nvSpPr>
        <p:spPr>
          <a:xfrm>
            <a:off x="4111752" y="280940"/>
            <a:ext cx="3968496" cy="832104"/>
          </a:xfrm>
        </p:spPr>
        <p:txBody>
          <a:bodyPr rtlCol="0">
            <a:normAutofit/>
          </a:bodyPr>
          <a:lstStyle/>
          <a:p>
            <a:pPr algn="ctr" rtl="0"/>
            <a:r>
              <a:rPr lang="de-DE" sz="2400" dirty="0" smtClean="0"/>
              <a:t>Methodentraining</a:t>
            </a:r>
            <a:endParaRPr lang="de-DE" sz="2400" dirty="0"/>
          </a:p>
        </p:txBody>
      </p:sp>
      <p:sp>
        <p:nvSpPr>
          <p:cNvPr id="4" name="Foliennummernplatzhalt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rtlCol="0"/>
          <a:lstStyle/>
          <a:p>
            <a:pPr rtl="0"/>
            <a:fld id="{98C0CDE5-970C-4CC4-BF43-0DA127E73E82}" type="slidenum">
              <a:rPr lang="de-DE" smtClean="0"/>
              <a:t>30</a:t>
            </a:fld>
            <a:endParaRPr lang="de-DE"/>
          </a:p>
        </p:txBody>
      </p:sp>
      <p:pic>
        <p:nvPicPr>
          <p:cNvPr id="9" name="Grafik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1752" y="1596981"/>
            <a:ext cx="3708000" cy="3708000"/>
          </a:xfrm>
          <a:prstGeom prst="rect">
            <a:avLst/>
          </a:prstGeom>
        </p:spPr>
      </p:pic>
      <p:sp>
        <p:nvSpPr>
          <p:cNvPr id="3" name="Textfeld 2"/>
          <p:cNvSpPr txBox="1"/>
          <p:nvPr/>
        </p:nvSpPr>
        <p:spPr>
          <a:xfrm>
            <a:off x="8080248" y="1506828"/>
            <a:ext cx="3477296" cy="1846659"/>
          </a:xfrm>
          <a:prstGeom prst="rect">
            <a:avLst/>
          </a:prstGeom>
          <a:noFill/>
        </p:spPr>
        <p:txBody>
          <a:bodyPr wrap="square" rtlCol="0">
            <a:spAutoFit/>
          </a:bodyPr>
          <a:lstStyle/>
          <a:p>
            <a:pPr lvl="0"/>
            <a:r>
              <a:rPr lang="de-DE" dirty="0">
                <a:solidFill>
                  <a:srgbClr val="080100"/>
                </a:solidFill>
              </a:rPr>
              <a:t>N</a:t>
            </a:r>
            <a:r>
              <a:rPr lang="de-DE" sz="1600" dirty="0">
                <a:solidFill>
                  <a:srgbClr val="080100"/>
                </a:solidFill>
              </a:rPr>
              <a:t>ach dem Besuch </a:t>
            </a:r>
            <a:endParaRPr lang="de-DE" sz="1600" dirty="0" smtClean="0">
              <a:solidFill>
                <a:srgbClr val="080100"/>
              </a:solidFill>
            </a:endParaRPr>
          </a:p>
          <a:p>
            <a:pPr lvl="0"/>
            <a:r>
              <a:rPr lang="de-DE" sz="1600" dirty="0" smtClean="0">
                <a:solidFill>
                  <a:srgbClr val="080100"/>
                </a:solidFill>
              </a:rPr>
              <a:t>des </a:t>
            </a:r>
            <a:r>
              <a:rPr lang="de-DE" sz="1600" dirty="0">
                <a:solidFill>
                  <a:srgbClr val="080100"/>
                </a:solidFill>
              </a:rPr>
              <a:t>Kölner Zoos werden in der Schuleingangsphase </a:t>
            </a:r>
            <a:r>
              <a:rPr lang="de-DE" sz="1600" b="1" dirty="0">
                <a:solidFill>
                  <a:srgbClr val="080100"/>
                </a:solidFill>
              </a:rPr>
              <a:t>Lernplakate</a:t>
            </a:r>
            <a:r>
              <a:rPr lang="de-DE" sz="1600" dirty="0">
                <a:solidFill>
                  <a:srgbClr val="080100"/>
                </a:solidFill>
              </a:rPr>
              <a:t> angefertigt. Einzelne Wörter, Fotos, Material aus der Zooschule ergeben zum Schluss eine </a:t>
            </a:r>
            <a:r>
              <a:rPr lang="de-DE" sz="1600" dirty="0" err="1">
                <a:solidFill>
                  <a:srgbClr val="080100"/>
                </a:solidFill>
              </a:rPr>
              <a:t>erinnernswerte</a:t>
            </a:r>
            <a:r>
              <a:rPr lang="de-DE" sz="1600" dirty="0">
                <a:solidFill>
                  <a:srgbClr val="080100"/>
                </a:solidFill>
              </a:rPr>
              <a:t>, illustre Sammlung. </a:t>
            </a:r>
            <a:endParaRPr lang="de-DE" dirty="0">
              <a:solidFill>
                <a:srgbClr val="080100"/>
              </a:solidFill>
            </a:endParaRPr>
          </a:p>
        </p:txBody>
      </p:sp>
      <p:sp>
        <p:nvSpPr>
          <p:cNvPr id="11" name="Textfeld 10"/>
          <p:cNvSpPr txBox="1"/>
          <p:nvPr/>
        </p:nvSpPr>
        <p:spPr>
          <a:xfrm>
            <a:off x="8080248" y="4273929"/>
            <a:ext cx="3477296" cy="2062103"/>
          </a:xfrm>
          <a:prstGeom prst="rect">
            <a:avLst/>
          </a:prstGeom>
          <a:noFill/>
        </p:spPr>
        <p:txBody>
          <a:bodyPr wrap="square" rtlCol="0">
            <a:spAutoFit/>
          </a:bodyPr>
          <a:lstStyle/>
          <a:p>
            <a:pPr lvl="0"/>
            <a:r>
              <a:rPr lang="de-DE" sz="1600" dirty="0">
                <a:solidFill>
                  <a:srgbClr val="080100"/>
                </a:solidFill>
              </a:rPr>
              <a:t>Die Klassen sind mit Whiteboards ausgestattet, was es möglich macht im Unterricht auch Lehrfilme zu zeigen. Um sich später an die Inhalte zu erinnern, fertigen die Kinder parallel zum Film einen </a:t>
            </a:r>
            <a:r>
              <a:rPr lang="de-DE" sz="1600" b="1" dirty="0">
                <a:solidFill>
                  <a:srgbClr val="080100"/>
                </a:solidFill>
              </a:rPr>
              <a:t>Stichwortzettel </a:t>
            </a:r>
            <a:r>
              <a:rPr lang="de-DE" sz="1600" dirty="0">
                <a:solidFill>
                  <a:srgbClr val="080100"/>
                </a:solidFill>
              </a:rPr>
              <a:t>an, welche das Wichtigste zusammenfassen.</a:t>
            </a:r>
          </a:p>
        </p:txBody>
      </p:sp>
      <p:sp>
        <p:nvSpPr>
          <p:cNvPr id="12" name="Textfeld 11"/>
          <p:cNvSpPr txBox="1"/>
          <p:nvPr/>
        </p:nvSpPr>
        <p:spPr>
          <a:xfrm>
            <a:off x="311094" y="4099165"/>
            <a:ext cx="3477296" cy="1569660"/>
          </a:xfrm>
          <a:prstGeom prst="rect">
            <a:avLst/>
          </a:prstGeom>
          <a:noFill/>
        </p:spPr>
        <p:txBody>
          <a:bodyPr wrap="square" rtlCol="0">
            <a:spAutoFit/>
          </a:bodyPr>
          <a:lstStyle/>
          <a:p>
            <a:pPr lvl="0"/>
            <a:r>
              <a:rPr lang="de-DE" sz="1600" dirty="0">
                <a:solidFill>
                  <a:srgbClr val="080100"/>
                </a:solidFill>
              </a:rPr>
              <a:t>Mit Hilfe der I-Pads können die Kinder selber kleine Sequenzen (</a:t>
            </a:r>
            <a:r>
              <a:rPr lang="de-DE" sz="1600" dirty="0" err="1">
                <a:solidFill>
                  <a:srgbClr val="080100"/>
                </a:solidFill>
              </a:rPr>
              <a:t>Stop</a:t>
            </a:r>
            <a:r>
              <a:rPr lang="de-DE" sz="1600" dirty="0">
                <a:solidFill>
                  <a:srgbClr val="080100"/>
                </a:solidFill>
              </a:rPr>
              <a:t>-Motion) erstellen und so </a:t>
            </a:r>
            <a:r>
              <a:rPr lang="de-DE" sz="1600" b="1" dirty="0" err="1">
                <a:solidFill>
                  <a:srgbClr val="080100"/>
                </a:solidFill>
              </a:rPr>
              <a:t>Erklärvideos</a:t>
            </a:r>
            <a:r>
              <a:rPr lang="de-DE" sz="1600" dirty="0">
                <a:solidFill>
                  <a:srgbClr val="080100"/>
                </a:solidFill>
              </a:rPr>
              <a:t> produzieren. In diesen werden Sachverhalte bebildert und schrittweise erklärt. </a:t>
            </a:r>
          </a:p>
        </p:txBody>
      </p:sp>
    </p:spTree>
    <p:extLst>
      <p:ext uri="{BB962C8B-B14F-4D97-AF65-F5344CB8AC3E}">
        <p14:creationId xmlns:p14="http://schemas.microsoft.com/office/powerpoint/2010/main" val="5846746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oziales Lernen und Partizipation">
            <a:hlinkClick r:id="" action="ppaction://media"/>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5"/>
          <a:stretch>
            <a:fillRect/>
          </a:stretch>
        </p:blipFill>
        <p:spPr>
          <a:xfrm>
            <a:off x="2313658" y="1331985"/>
            <a:ext cx="7980597" cy="4488976"/>
          </a:xfrm>
        </p:spPr>
      </p:pic>
      <p:sp>
        <p:nvSpPr>
          <p:cNvPr id="2" name="Titel 1">
            <a:extLst>
              <a:ext uri="{FF2B5EF4-FFF2-40B4-BE49-F238E27FC236}">
                <a16:creationId xmlns:a16="http://schemas.microsoft.com/office/drawing/2014/main" xmlns="" id="{F845AB00-1C5C-4EB0-B93F-C03AB7A9BC6F}"/>
              </a:ext>
            </a:extLst>
          </p:cNvPr>
          <p:cNvSpPr>
            <a:spLocks noGrp="1"/>
          </p:cNvSpPr>
          <p:nvPr>
            <p:ph type="title"/>
          </p:nvPr>
        </p:nvSpPr>
        <p:spPr>
          <a:xfrm>
            <a:off x="4214782" y="280940"/>
            <a:ext cx="3968496" cy="832104"/>
          </a:xfrm>
        </p:spPr>
        <p:txBody>
          <a:bodyPr rtlCol="0">
            <a:normAutofit/>
          </a:bodyPr>
          <a:lstStyle/>
          <a:p>
            <a:pPr algn="ctr" rtl="0"/>
            <a:r>
              <a:rPr lang="de-DE" sz="2400" dirty="0" smtClean="0"/>
              <a:t>Soziales Lernen</a:t>
            </a:r>
            <a:endParaRPr lang="de-DE" sz="2400" dirty="0"/>
          </a:p>
        </p:txBody>
      </p:sp>
      <p:sp>
        <p:nvSpPr>
          <p:cNvPr id="4" name="Foliennummernplatzhalt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rtlCol="0"/>
          <a:lstStyle/>
          <a:p>
            <a:pPr rtl="0"/>
            <a:fld id="{98C0CDE5-970C-4CC4-BF43-0DA127E73E82}" type="slidenum">
              <a:rPr lang="de-DE" smtClean="0"/>
              <a:t>31</a:t>
            </a:fld>
            <a:endParaRPr lang="de-DE"/>
          </a:p>
        </p:txBody>
      </p:sp>
      <p:sp>
        <p:nvSpPr>
          <p:cNvPr id="7" name="Textfeld 6"/>
          <p:cNvSpPr txBox="1"/>
          <p:nvPr/>
        </p:nvSpPr>
        <p:spPr>
          <a:xfrm rot="19942465">
            <a:off x="3511012" y="5924738"/>
            <a:ext cx="1893195" cy="369332"/>
          </a:xfrm>
          <a:prstGeom prst="rect">
            <a:avLst/>
          </a:prstGeom>
          <a:noFill/>
        </p:spPr>
        <p:txBody>
          <a:bodyPr wrap="square" rtlCol="0">
            <a:spAutoFit/>
          </a:bodyPr>
          <a:lstStyle/>
          <a:p>
            <a:r>
              <a:rPr lang="de-DE" dirty="0" smtClean="0">
                <a:solidFill>
                  <a:schemeClr val="bg1"/>
                </a:solidFill>
              </a:rPr>
              <a:t>Hier klicken!</a:t>
            </a:r>
            <a:endParaRPr lang="de-DE" dirty="0">
              <a:solidFill>
                <a:schemeClr val="bg1"/>
              </a:solidFill>
            </a:endParaRPr>
          </a:p>
        </p:txBody>
      </p:sp>
      <p:sp>
        <p:nvSpPr>
          <p:cNvPr id="8" name="Pfeil nach links 7"/>
          <p:cNvSpPr/>
          <p:nvPr/>
        </p:nvSpPr>
        <p:spPr>
          <a:xfrm rot="10800000">
            <a:off x="329303" y="5559927"/>
            <a:ext cx="1841574" cy="708338"/>
          </a:xfrm>
          <a:prstGeom prst="leftArrow">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461914" y="5740072"/>
            <a:ext cx="1851744" cy="369332"/>
          </a:xfrm>
          <a:prstGeom prst="rect">
            <a:avLst/>
          </a:prstGeom>
          <a:noFill/>
        </p:spPr>
        <p:txBody>
          <a:bodyPr wrap="square" rtlCol="0">
            <a:spAutoFit/>
          </a:bodyPr>
          <a:lstStyle/>
          <a:p>
            <a:r>
              <a:rPr lang="de-DE" dirty="0" smtClean="0">
                <a:solidFill>
                  <a:schemeClr val="bg1"/>
                </a:solidFill>
              </a:rPr>
              <a:t>Hier klicken!</a:t>
            </a:r>
            <a:endParaRPr lang="de-DE" dirty="0">
              <a:solidFill>
                <a:schemeClr val="bg1"/>
              </a:solidFill>
            </a:endParaRPr>
          </a:p>
        </p:txBody>
      </p:sp>
    </p:spTree>
    <p:extLst>
      <p:ext uri="{BB962C8B-B14F-4D97-AF65-F5344CB8AC3E}">
        <p14:creationId xmlns:p14="http://schemas.microsoft.com/office/powerpoint/2010/main" val="3560186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nhaltsplatzhalter 1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516188" y="1475321"/>
            <a:ext cx="7377823" cy="5220000"/>
          </a:xfrm>
        </p:spPr>
      </p:pic>
      <p:sp>
        <p:nvSpPr>
          <p:cNvPr id="4" name="Foliennummernplatzhalter 3">
            <a:extLst>
              <a:ext uri="{FF2B5EF4-FFF2-40B4-BE49-F238E27FC236}">
                <a16:creationId xmlns:a16="http://schemas.microsoft.com/office/drawing/2014/main" xmlns="" id="{03E8D56A-2615-403F-A09F-BC30DF1EE768}"/>
              </a:ext>
            </a:extLst>
          </p:cNvPr>
          <p:cNvSpPr>
            <a:spLocks noGrp="1"/>
          </p:cNvSpPr>
          <p:nvPr>
            <p:ph type="sldNum" sz="quarter" idx="12"/>
          </p:nvPr>
        </p:nvSpPr>
        <p:spPr/>
        <p:txBody>
          <a:bodyPr rtlCol="0"/>
          <a:lstStyle/>
          <a:p>
            <a:pPr rtl="0"/>
            <a:fld id="{98C0CDE5-970C-4CC4-BF43-0DA127E73E82}" type="slidenum">
              <a:rPr lang="de-DE" smtClean="0"/>
              <a:pPr rtl="0"/>
              <a:t>32</a:t>
            </a:fld>
            <a:endParaRPr lang="de-DE"/>
          </a:p>
        </p:txBody>
      </p:sp>
      <p:sp>
        <p:nvSpPr>
          <p:cNvPr id="5" name="Titel 4">
            <a:extLst>
              <a:ext uri="{FF2B5EF4-FFF2-40B4-BE49-F238E27FC236}">
                <a16:creationId xmlns:a16="http://schemas.microsoft.com/office/drawing/2014/main" xmlns="" id="{79195BEB-A072-45D8-848D-E8CA744F9022}"/>
              </a:ext>
            </a:extLst>
          </p:cNvPr>
          <p:cNvSpPr>
            <a:spLocks noGrp="1"/>
          </p:cNvSpPr>
          <p:nvPr>
            <p:ph type="title"/>
          </p:nvPr>
        </p:nvSpPr>
        <p:spPr>
          <a:xfrm rot="21180000">
            <a:off x="411149" y="303363"/>
            <a:ext cx="5059587" cy="1325563"/>
          </a:xfrm>
        </p:spPr>
        <p:txBody>
          <a:bodyPr rtlCol="0">
            <a:normAutofit/>
          </a:bodyPr>
          <a:lstStyle/>
          <a:p>
            <a:pPr rtl="0"/>
            <a:r>
              <a:rPr lang="de-DE" sz="2800" dirty="0" smtClean="0"/>
              <a:t>Arbeitsgemeinschaften</a:t>
            </a:r>
            <a:endParaRPr lang="de-DE" sz="2800" dirty="0"/>
          </a:p>
        </p:txBody>
      </p:sp>
    </p:spTree>
    <p:extLst>
      <p:ext uri="{BB962C8B-B14F-4D97-AF65-F5344CB8AC3E}">
        <p14:creationId xmlns:p14="http://schemas.microsoft.com/office/powerpoint/2010/main" val="8686758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xmlns="" id="{1C507F06-C190-4897-A2E9-0AA8E6684053}"/>
              </a:ext>
            </a:extLst>
          </p:cNvPr>
          <p:cNvSpPr>
            <a:spLocks noGrp="1"/>
          </p:cNvSpPr>
          <p:nvPr>
            <p:ph type="body" idx="1"/>
          </p:nvPr>
        </p:nvSpPr>
        <p:spPr>
          <a:xfrm>
            <a:off x="6107015" y="1070524"/>
            <a:ext cx="4593600" cy="600075"/>
          </a:xfrm>
        </p:spPr>
        <p:txBody>
          <a:bodyPr rtlCol="0">
            <a:normAutofit/>
          </a:bodyPr>
          <a:lstStyle/>
          <a:p>
            <a:pPr algn="ctr" rtl="0"/>
            <a:r>
              <a:rPr lang="de-DE" dirty="0" smtClean="0"/>
              <a:t>Schülerbücherei</a:t>
            </a:r>
          </a:p>
        </p:txBody>
      </p:sp>
      <p:sp>
        <p:nvSpPr>
          <p:cNvPr id="3" name="Foliennummernplatzhalter 2">
            <a:extLst>
              <a:ext uri="{FF2B5EF4-FFF2-40B4-BE49-F238E27FC236}">
                <a16:creationId xmlns:a16="http://schemas.microsoft.com/office/drawing/2014/main" xmlns="" id="{87725C8C-B6FF-4BEE-B7F0-3DFD7C2734C8}"/>
              </a:ext>
            </a:extLst>
          </p:cNvPr>
          <p:cNvSpPr>
            <a:spLocks noGrp="1"/>
          </p:cNvSpPr>
          <p:nvPr>
            <p:ph type="sldNum" sz="quarter" idx="12"/>
          </p:nvPr>
        </p:nvSpPr>
        <p:spPr/>
        <p:txBody>
          <a:bodyPr rtlCol="0"/>
          <a:lstStyle/>
          <a:p>
            <a:pPr rtl="0"/>
            <a:fld id="{98C0CDE5-970C-4CC4-BF43-0DA127E73E82}" type="slidenum">
              <a:rPr lang="de-DE" smtClean="0"/>
              <a:pPr rtl="0"/>
              <a:t>33</a:t>
            </a:fld>
            <a:endParaRPr lang="de-DE"/>
          </a:p>
        </p:txBody>
      </p:sp>
      <p:sp>
        <p:nvSpPr>
          <p:cNvPr id="5" name="Titel 4">
            <a:extLst>
              <a:ext uri="{FF2B5EF4-FFF2-40B4-BE49-F238E27FC236}">
                <a16:creationId xmlns:a16="http://schemas.microsoft.com/office/drawing/2014/main" xmlns="" id="{AFCA1C1A-BC0A-4E81-82F8-5ACE20F863F6}"/>
              </a:ext>
            </a:extLst>
          </p:cNvPr>
          <p:cNvSpPr>
            <a:spLocks noGrp="1"/>
          </p:cNvSpPr>
          <p:nvPr>
            <p:ph type="title"/>
          </p:nvPr>
        </p:nvSpPr>
        <p:spPr/>
        <p:txBody>
          <a:bodyPr rtlCol="0">
            <a:normAutofit fontScale="90000"/>
          </a:bodyPr>
          <a:lstStyle/>
          <a:p>
            <a:pPr rtl="0"/>
            <a:r>
              <a:rPr lang="de-DE" dirty="0" smtClean="0"/>
              <a:t>Medienerziehung</a:t>
            </a:r>
            <a:endParaRPr lang="de-DE" dirty="0"/>
          </a:p>
        </p:txBody>
      </p:sp>
      <p:pic>
        <p:nvPicPr>
          <p:cNvPr id="11" name="Inhaltsplatzhalter 10"/>
          <p:cNvPicPr>
            <a:picLocks noGrp="1" noChangeAspect="1"/>
          </p:cNvPicPr>
          <p:nvPr>
            <p:ph sz="half" idx="14"/>
          </p:nvPr>
        </p:nvPicPr>
        <p:blipFill>
          <a:blip r:embed="rId3" cstate="email">
            <a:extLst>
              <a:ext uri="{28A0092B-C50C-407E-A947-70E740481C1C}">
                <a14:useLocalDpi xmlns:a14="http://schemas.microsoft.com/office/drawing/2010/main"/>
              </a:ext>
            </a:extLst>
          </a:blip>
          <a:stretch>
            <a:fillRect/>
          </a:stretch>
        </p:blipFill>
        <p:spPr>
          <a:xfrm>
            <a:off x="6107015" y="2459865"/>
            <a:ext cx="4407495" cy="3305622"/>
          </a:xfrm>
        </p:spPr>
      </p:pic>
      <p:pic>
        <p:nvPicPr>
          <p:cNvPr id="14" name="Inhaltsplatzhalter 13"/>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1029173" y="2459865"/>
            <a:ext cx="4407495" cy="3305622"/>
          </a:xfrm>
        </p:spPr>
      </p:pic>
    </p:spTree>
    <p:extLst>
      <p:ext uri="{BB962C8B-B14F-4D97-AF65-F5344CB8AC3E}">
        <p14:creationId xmlns:p14="http://schemas.microsoft.com/office/powerpoint/2010/main" val="400431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1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xmlns="" id="{1C507F06-C190-4897-A2E9-0AA8E6684053}"/>
              </a:ext>
            </a:extLst>
          </p:cNvPr>
          <p:cNvSpPr>
            <a:spLocks noGrp="1"/>
          </p:cNvSpPr>
          <p:nvPr>
            <p:ph type="body" idx="1"/>
          </p:nvPr>
        </p:nvSpPr>
        <p:spPr>
          <a:xfrm>
            <a:off x="6107015" y="1070524"/>
            <a:ext cx="4593600" cy="600075"/>
          </a:xfrm>
        </p:spPr>
        <p:txBody>
          <a:bodyPr rtlCol="0">
            <a:normAutofit/>
          </a:bodyPr>
          <a:lstStyle/>
          <a:p>
            <a:pPr algn="ctr" rtl="0"/>
            <a:r>
              <a:rPr lang="de-DE" dirty="0" smtClean="0"/>
              <a:t>I-pads und Computerraum</a:t>
            </a:r>
          </a:p>
        </p:txBody>
      </p:sp>
      <p:sp>
        <p:nvSpPr>
          <p:cNvPr id="3" name="Foliennummernplatzhalter 2">
            <a:extLst>
              <a:ext uri="{FF2B5EF4-FFF2-40B4-BE49-F238E27FC236}">
                <a16:creationId xmlns:a16="http://schemas.microsoft.com/office/drawing/2014/main" xmlns="" id="{87725C8C-B6FF-4BEE-B7F0-3DFD7C2734C8}"/>
              </a:ext>
            </a:extLst>
          </p:cNvPr>
          <p:cNvSpPr>
            <a:spLocks noGrp="1"/>
          </p:cNvSpPr>
          <p:nvPr>
            <p:ph type="sldNum" sz="quarter" idx="12"/>
          </p:nvPr>
        </p:nvSpPr>
        <p:spPr/>
        <p:txBody>
          <a:bodyPr rtlCol="0"/>
          <a:lstStyle/>
          <a:p>
            <a:pPr rtl="0"/>
            <a:fld id="{98C0CDE5-970C-4CC4-BF43-0DA127E73E82}" type="slidenum">
              <a:rPr lang="de-DE" smtClean="0"/>
              <a:pPr rtl="0"/>
              <a:t>34</a:t>
            </a:fld>
            <a:endParaRPr lang="de-DE"/>
          </a:p>
        </p:txBody>
      </p:sp>
      <p:sp>
        <p:nvSpPr>
          <p:cNvPr id="5" name="Titel 4">
            <a:extLst>
              <a:ext uri="{FF2B5EF4-FFF2-40B4-BE49-F238E27FC236}">
                <a16:creationId xmlns:a16="http://schemas.microsoft.com/office/drawing/2014/main" xmlns="" id="{AFCA1C1A-BC0A-4E81-82F8-5ACE20F863F6}"/>
              </a:ext>
            </a:extLst>
          </p:cNvPr>
          <p:cNvSpPr>
            <a:spLocks noGrp="1"/>
          </p:cNvSpPr>
          <p:nvPr>
            <p:ph type="title"/>
          </p:nvPr>
        </p:nvSpPr>
        <p:spPr/>
        <p:txBody>
          <a:bodyPr rtlCol="0">
            <a:normAutofit fontScale="90000"/>
          </a:bodyPr>
          <a:lstStyle/>
          <a:p>
            <a:pPr rtl="0"/>
            <a:r>
              <a:rPr lang="de-DE" dirty="0" smtClean="0"/>
              <a:t>Medienerziehung</a:t>
            </a:r>
            <a:endParaRPr lang="de-DE" dirty="0"/>
          </a:p>
        </p:txBody>
      </p:sp>
      <p:pic>
        <p:nvPicPr>
          <p:cNvPr id="6" name="Inhaltsplatzhalter 5"/>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1890294" y="2228770"/>
            <a:ext cx="2907305" cy="3876407"/>
          </a:xfrm>
        </p:spPr>
      </p:pic>
      <p:pic>
        <p:nvPicPr>
          <p:cNvPr id="8" name="Inhaltsplatzhalter 7"/>
          <p:cNvPicPr>
            <a:picLocks noGrp="1" noChangeAspect="1"/>
          </p:cNvPicPr>
          <p:nvPr>
            <p:ph sz="half" idx="14"/>
          </p:nvPr>
        </p:nvPicPr>
        <p:blipFill>
          <a:blip r:embed="rId4" cstate="email">
            <a:extLst>
              <a:ext uri="{28A0092B-C50C-407E-A947-70E740481C1C}">
                <a14:useLocalDpi xmlns:a14="http://schemas.microsoft.com/office/drawing/2010/main"/>
              </a:ext>
            </a:extLst>
          </a:blip>
          <a:stretch>
            <a:fillRect/>
          </a:stretch>
        </p:blipFill>
        <p:spPr>
          <a:xfrm>
            <a:off x="7503687" y="2181237"/>
            <a:ext cx="3018351" cy="4024468"/>
          </a:xfrm>
        </p:spPr>
      </p:pic>
    </p:spTree>
    <p:extLst>
      <p:ext uri="{BB962C8B-B14F-4D97-AF65-F5344CB8AC3E}">
        <p14:creationId xmlns:p14="http://schemas.microsoft.com/office/powerpoint/2010/main" val="107730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ppt_w</p:attrName>
                                        </p:attrNameLst>
                                      </p:cBhvr>
                                      <p:tavLst>
                                        <p:tav tm="0" fmla="#ppt_w*sin(2.5*pi*$)">
                                          <p:val>
                                            <p:fltVal val="0"/>
                                          </p:val>
                                        </p:tav>
                                        <p:tav tm="100000">
                                          <p:val>
                                            <p:fltVal val="1"/>
                                          </p:val>
                                        </p:tav>
                                      </p:tavLst>
                                    </p:anim>
                                    <p:anim calcmode="lin" valueType="num">
                                      <p:cBhvr>
                                        <p:cTn id="16"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xmlns="" id="{1C507F06-C190-4897-A2E9-0AA8E6684053}"/>
              </a:ext>
            </a:extLst>
          </p:cNvPr>
          <p:cNvSpPr>
            <a:spLocks noGrp="1"/>
          </p:cNvSpPr>
          <p:nvPr>
            <p:ph type="body" idx="1"/>
          </p:nvPr>
        </p:nvSpPr>
        <p:spPr>
          <a:xfrm>
            <a:off x="6107015" y="1070524"/>
            <a:ext cx="4593600" cy="600075"/>
          </a:xfrm>
        </p:spPr>
        <p:txBody>
          <a:bodyPr rtlCol="0">
            <a:normAutofit/>
          </a:bodyPr>
          <a:lstStyle/>
          <a:p>
            <a:pPr algn="ctr" rtl="0"/>
            <a:r>
              <a:rPr lang="de-DE" dirty="0" smtClean="0"/>
              <a:t>PC- Ecken und Whiteboards</a:t>
            </a:r>
          </a:p>
        </p:txBody>
      </p:sp>
      <p:sp>
        <p:nvSpPr>
          <p:cNvPr id="3" name="Foliennummernplatzhalter 2">
            <a:extLst>
              <a:ext uri="{FF2B5EF4-FFF2-40B4-BE49-F238E27FC236}">
                <a16:creationId xmlns:a16="http://schemas.microsoft.com/office/drawing/2014/main" xmlns="" id="{87725C8C-B6FF-4BEE-B7F0-3DFD7C2734C8}"/>
              </a:ext>
            </a:extLst>
          </p:cNvPr>
          <p:cNvSpPr>
            <a:spLocks noGrp="1"/>
          </p:cNvSpPr>
          <p:nvPr>
            <p:ph type="sldNum" sz="quarter" idx="12"/>
          </p:nvPr>
        </p:nvSpPr>
        <p:spPr/>
        <p:txBody>
          <a:bodyPr rtlCol="0"/>
          <a:lstStyle/>
          <a:p>
            <a:pPr rtl="0"/>
            <a:fld id="{98C0CDE5-970C-4CC4-BF43-0DA127E73E82}" type="slidenum">
              <a:rPr lang="de-DE" smtClean="0"/>
              <a:pPr rtl="0"/>
              <a:t>35</a:t>
            </a:fld>
            <a:endParaRPr lang="de-DE"/>
          </a:p>
        </p:txBody>
      </p:sp>
      <p:sp>
        <p:nvSpPr>
          <p:cNvPr id="5" name="Titel 4">
            <a:extLst>
              <a:ext uri="{FF2B5EF4-FFF2-40B4-BE49-F238E27FC236}">
                <a16:creationId xmlns:a16="http://schemas.microsoft.com/office/drawing/2014/main" xmlns="" id="{AFCA1C1A-BC0A-4E81-82F8-5ACE20F863F6}"/>
              </a:ext>
            </a:extLst>
          </p:cNvPr>
          <p:cNvSpPr>
            <a:spLocks noGrp="1"/>
          </p:cNvSpPr>
          <p:nvPr>
            <p:ph type="title"/>
          </p:nvPr>
        </p:nvSpPr>
        <p:spPr/>
        <p:txBody>
          <a:bodyPr rtlCol="0">
            <a:normAutofit fontScale="90000"/>
          </a:bodyPr>
          <a:lstStyle/>
          <a:p>
            <a:pPr rtl="0"/>
            <a:r>
              <a:rPr lang="de-DE" dirty="0" smtClean="0"/>
              <a:t>Medienerziehung</a:t>
            </a:r>
            <a:endParaRPr lang="de-DE" dirty="0"/>
          </a:p>
        </p:txBody>
      </p:sp>
      <p:pic>
        <p:nvPicPr>
          <p:cNvPr id="7" name="Inhaltsplatzhalt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2069742" y="2153030"/>
            <a:ext cx="2981517" cy="3975356"/>
          </a:xfrm>
        </p:spPr>
      </p:pic>
      <p:pic>
        <p:nvPicPr>
          <p:cNvPr id="10" name="Inhaltsplatzhalter 9"/>
          <p:cNvPicPr>
            <a:picLocks noGrp="1" noChangeAspect="1"/>
          </p:cNvPicPr>
          <p:nvPr>
            <p:ph sz="half" idx="14"/>
          </p:nvPr>
        </p:nvPicPr>
        <p:blipFill>
          <a:blip r:embed="rId4" cstate="email">
            <a:extLst>
              <a:ext uri="{28A0092B-C50C-407E-A947-70E740481C1C}">
                <a14:useLocalDpi xmlns:a14="http://schemas.microsoft.com/office/drawing/2010/main"/>
              </a:ext>
            </a:extLst>
          </a:blip>
          <a:stretch>
            <a:fillRect/>
          </a:stretch>
        </p:blipFill>
        <p:spPr>
          <a:xfrm>
            <a:off x="6533314" y="2094001"/>
            <a:ext cx="4836791" cy="3627594"/>
          </a:xfrm>
        </p:spPr>
      </p:pic>
    </p:spTree>
    <p:extLst>
      <p:ext uri="{BB962C8B-B14F-4D97-AF65-F5344CB8AC3E}">
        <p14:creationId xmlns:p14="http://schemas.microsoft.com/office/powerpoint/2010/main" val="344068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250" fill="hold"/>
                                        <p:tgtEl>
                                          <p:spTgt spid="7"/>
                                        </p:tgtEl>
                                        <p:attrNameLst>
                                          <p:attrName>ppt_w</p:attrName>
                                        </p:attrNameLst>
                                      </p:cBhvr>
                                      <p:tavLst>
                                        <p:tav tm="0">
                                          <p:val>
                                            <p:fltVal val="0"/>
                                          </p:val>
                                        </p:tav>
                                        <p:tav tm="100000">
                                          <p:val>
                                            <p:strVal val="#ppt_w"/>
                                          </p:val>
                                        </p:tav>
                                      </p:tavLst>
                                    </p:anim>
                                    <p:anim calcmode="lin" valueType="num">
                                      <p:cBhvr>
                                        <p:cTn id="8" dur="1250" fill="hold"/>
                                        <p:tgtEl>
                                          <p:spTgt spid="7"/>
                                        </p:tgtEl>
                                        <p:attrNameLst>
                                          <p:attrName>ppt_h</p:attrName>
                                        </p:attrNameLst>
                                      </p:cBhvr>
                                      <p:tavLst>
                                        <p:tav tm="0">
                                          <p:val>
                                            <p:fltVal val="0"/>
                                          </p:val>
                                        </p:tav>
                                        <p:tav tm="100000">
                                          <p:val>
                                            <p:strVal val="#ppt_h"/>
                                          </p:val>
                                        </p:tav>
                                      </p:tavLst>
                                    </p:anim>
                                    <p:anim calcmode="lin" valueType="num">
                                      <p:cBhvr>
                                        <p:cTn id="9" dur="1250" fill="hold"/>
                                        <p:tgtEl>
                                          <p:spTgt spid="7"/>
                                        </p:tgtEl>
                                        <p:attrNameLst>
                                          <p:attrName>style.rotation</p:attrName>
                                        </p:attrNameLst>
                                      </p:cBhvr>
                                      <p:tavLst>
                                        <p:tav tm="0">
                                          <p:val>
                                            <p:fltVal val="90"/>
                                          </p:val>
                                        </p:tav>
                                        <p:tav tm="100000">
                                          <p:val>
                                            <p:fltVal val="0"/>
                                          </p:val>
                                        </p:tav>
                                      </p:tavLst>
                                    </p:anim>
                                    <p:animEffect transition="in" filter="fade">
                                      <p:cBhvr>
                                        <p:cTn id="10" dur="12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250" fill="hold"/>
                                        <p:tgtEl>
                                          <p:spTgt spid="10"/>
                                        </p:tgtEl>
                                        <p:attrNameLst>
                                          <p:attrName>ppt_w</p:attrName>
                                        </p:attrNameLst>
                                      </p:cBhvr>
                                      <p:tavLst>
                                        <p:tav tm="0">
                                          <p:val>
                                            <p:fltVal val="0"/>
                                          </p:val>
                                        </p:tav>
                                        <p:tav tm="100000">
                                          <p:val>
                                            <p:strVal val="#ppt_w"/>
                                          </p:val>
                                        </p:tav>
                                      </p:tavLst>
                                    </p:anim>
                                    <p:anim calcmode="lin" valueType="num">
                                      <p:cBhvr>
                                        <p:cTn id="16" dur="1250" fill="hold"/>
                                        <p:tgtEl>
                                          <p:spTgt spid="10"/>
                                        </p:tgtEl>
                                        <p:attrNameLst>
                                          <p:attrName>ppt_h</p:attrName>
                                        </p:attrNameLst>
                                      </p:cBhvr>
                                      <p:tavLst>
                                        <p:tav tm="0">
                                          <p:val>
                                            <p:fltVal val="0"/>
                                          </p:val>
                                        </p:tav>
                                        <p:tav tm="100000">
                                          <p:val>
                                            <p:strVal val="#ppt_h"/>
                                          </p:val>
                                        </p:tav>
                                      </p:tavLst>
                                    </p:anim>
                                    <p:anim calcmode="lin" valueType="num">
                                      <p:cBhvr>
                                        <p:cTn id="17" dur="1250" fill="hold"/>
                                        <p:tgtEl>
                                          <p:spTgt spid="10"/>
                                        </p:tgtEl>
                                        <p:attrNameLst>
                                          <p:attrName>style.rotation</p:attrName>
                                        </p:attrNameLst>
                                      </p:cBhvr>
                                      <p:tavLst>
                                        <p:tav tm="0">
                                          <p:val>
                                            <p:fltVal val="90"/>
                                          </p:val>
                                        </p:tav>
                                        <p:tav tm="100000">
                                          <p:val>
                                            <p:fltVal val="0"/>
                                          </p:val>
                                        </p:tav>
                                      </p:tavLst>
                                    </p:anim>
                                    <p:animEffect transition="in" filter="fade">
                                      <p:cBhvr>
                                        <p:cTn id="18"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xmlns="" id="{87725C8C-B6FF-4BEE-B7F0-3DFD7C2734C8}"/>
              </a:ext>
            </a:extLst>
          </p:cNvPr>
          <p:cNvSpPr>
            <a:spLocks noGrp="1"/>
          </p:cNvSpPr>
          <p:nvPr>
            <p:ph type="sldNum" sz="quarter" idx="12"/>
          </p:nvPr>
        </p:nvSpPr>
        <p:spPr/>
        <p:txBody>
          <a:bodyPr rtlCol="0"/>
          <a:lstStyle/>
          <a:p>
            <a:pPr rtl="0"/>
            <a:fld id="{98C0CDE5-970C-4CC4-BF43-0DA127E73E82}" type="slidenum">
              <a:rPr lang="de-DE" smtClean="0"/>
              <a:pPr rtl="0"/>
              <a:t>36</a:t>
            </a:fld>
            <a:endParaRPr lang="de-DE"/>
          </a:p>
        </p:txBody>
      </p:sp>
      <p:sp>
        <p:nvSpPr>
          <p:cNvPr id="5" name="Titel 4">
            <a:extLst>
              <a:ext uri="{FF2B5EF4-FFF2-40B4-BE49-F238E27FC236}">
                <a16:creationId xmlns:a16="http://schemas.microsoft.com/office/drawing/2014/main" xmlns="" id="{AFCA1C1A-BC0A-4E81-82F8-5ACE20F863F6}"/>
              </a:ext>
            </a:extLst>
          </p:cNvPr>
          <p:cNvSpPr>
            <a:spLocks noGrp="1"/>
          </p:cNvSpPr>
          <p:nvPr>
            <p:ph type="title"/>
          </p:nvPr>
        </p:nvSpPr>
        <p:spPr/>
        <p:txBody>
          <a:bodyPr rtlCol="0">
            <a:normAutofit/>
          </a:bodyPr>
          <a:lstStyle/>
          <a:p>
            <a:pPr rtl="0"/>
            <a:r>
              <a:rPr lang="de-DE" dirty="0" smtClean="0"/>
              <a:t>Schulhund</a:t>
            </a:r>
            <a:endParaRPr lang="de-DE" dirty="0"/>
          </a:p>
        </p:txBody>
      </p:sp>
      <p:pic>
        <p:nvPicPr>
          <p:cNvPr id="20" name="Grafik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77093" y="2840127"/>
            <a:ext cx="3124200" cy="2571750"/>
          </a:xfrm>
          <a:prstGeom prst="rect">
            <a:avLst/>
          </a:prstGeom>
        </p:spPr>
      </p:pic>
      <p:sp>
        <p:nvSpPr>
          <p:cNvPr id="21" name="Ovale Legende 20"/>
          <p:cNvSpPr/>
          <p:nvPr/>
        </p:nvSpPr>
        <p:spPr>
          <a:xfrm rot="19556772">
            <a:off x="-56678" y="2481732"/>
            <a:ext cx="2247046" cy="1830029"/>
          </a:xfrm>
          <a:prstGeom prst="wedgeEllipseCallout">
            <a:avLst>
              <a:gd name="adj1" fmla="val 55531"/>
              <a:gd name="adj2" fmla="val 52220"/>
            </a:avLst>
          </a:prstGeom>
          <a:solidFill>
            <a:schemeClr val="bg1"/>
          </a:solidFill>
          <a:ln>
            <a:solidFill>
              <a:srgbClr val="080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extfeld 21"/>
          <p:cNvSpPr txBox="1"/>
          <p:nvPr/>
        </p:nvSpPr>
        <p:spPr>
          <a:xfrm rot="21196962">
            <a:off x="283335" y="2879041"/>
            <a:ext cx="1899951" cy="1200329"/>
          </a:xfrm>
          <a:prstGeom prst="rect">
            <a:avLst/>
          </a:prstGeom>
          <a:noFill/>
        </p:spPr>
        <p:txBody>
          <a:bodyPr wrap="square" rtlCol="0">
            <a:spAutoFit/>
          </a:bodyPr>
          <a:lstStyle/>
          <a:p>
            <a:r>
              <a:rPr lang="de-DE" dirty="0" smtClean="0">
                <a:solidFill>
                  <a:srgbClr val="080100"/>
                </a:solidFill>
              </a:rPr>
              <a:t>Ich bin Einstein. Im Video erfahrt ihr mehr über mich.</a:t>
            </a:r>
            <a:endParaRPr lang="de-DE" dirty="0">
              <a:solidFill>
                <a:srgbClr val="080100"/>
              </a:solidFill>
            </a:endParaRPr>
          </a:p>
        </p:txBody>
      </p:sp>
      <p:sp>
        <p:nvSpPr>
          <p:cNvPr id="7" name="Textfeld 6"/>
          <p:cNvSpPr txBox="1"/>
          <p:nvPr/>
        </p:nvSpPr>
        <p:spPr>
          <a:xfrm>
            <a:off x="5919144" y="3396746"/>
            <a:ext cx="4962525" cy="369332"/>
          </a:xfrm>
          <a:prstGeom prst="rect">
            <a:avLst/>
          </a:prstGeom>
          <a:noFill/>
        </p:spPr>
        <p:txBody>
          <a:bodyPr wrap="square" rtlCol="0">
            <a:spAutoFit/>
          </a:bodyPr>
          <a:lstStyle/>
          <a:p>
            <a:r>
              <a:rPr lang="de-DE" b="1" u="sng" dirty="0" smtClean="0">
                <a:solidFill>
                  <a:schemeClr val="accent1"/>
                </a:solidFill>
                <a:hlinkClick r:id="rId4"/>
              </a:rPr>
              <a:t>Hier</a:t>
            </a:r>
            <a:r>
              <a:rPr lang="de-DE" dirty="0" smtClean="0"/>
              <a:t> finden Sie ein Video über mich</a:t>
            </a:r>
            <a:endParaRPr lang="de-DE" dirty="0"/>
          </a:p>
        </p:txBody>
      </p:sp>
      <p:sp>
        <p:nvSpPr>
          <p:cNvPr id="8" name="Rechteck 7"/>
          <p:cNvSpPr/>
          <p:nvPr/>
        </p:nvSpPr>
        <p:spPr>
          <a:xfrm>
            <a:off x="5238750" y="2840127"/>
            <a:ext cx="6096000" cy="369332"/>
          </a:xfrm>
          <a:prstGeom prst="rect">
            <a:avLst/>
          </a:prstGeom>
          <a:noFill/>
        </p:spPr>
        <p:txBody>
          <a:bodyPr>
            <a:spAutoFit/>
          </a:bodyPr>
          <a:lstStyle/>
          <a:p>
            <a:endParaRPr lang="de-DE" dirty="0">
              <a:solidFill>
                <a:schemeClr val="accent2"/>
              </a:solidFill>
            </a:endParaRPr>
          </a:p>
        </p:txBody>
      </p:sp>
    </p:spTree>
    <p:extLst>
      <p:ext uri="{BB962C8B-B14F-4D97-AF65-F5344CB8AC3E}">
        <p14:creationId xmlns:p14="http://schemas.microsoft.com/office/powerpoint/2010/main" val="125795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enplatzhalter 4" descr="Medien">
            <a:extLst>
              <a:ext uri="{FF2B5EF4-FFF2-40B4-BE49-F238E27FC236}">
                <a16:creationId xmlns:a16="http://schemas.microsoft.com/office/drawing/2014/main" xmlns="" id="{7401E5EB-604A-42B4-B9BC-979A2E90F535}"/>
              </a:ext>
            </a:extLst>
          </p:cNvPr>
          <p:cNvSpPr>
            <a:spLocks noGrp="1"/>
          </p:cNvSpPr>
          <p:nvPr>
            <p:ph type="media" sz="quarter" idx="13"/>
          </p:nvPr>
        </p:nvSpPr>
        <p:spPr>
          <a:xfrm>
            <a:off x="1743456" y="270456"/>
            <a:ext cx="9420286" cy="5735968"/>
          </a:xfrm>
        </p:spPr>
      </p:sp>
      <p:sp>
        <p:nvSpPr>
          <p:cNvPr id="4" name="Foliennummernplatzhalt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rtlCol="0"/>
          <a:lstStyle/>
          <a:p>
            <a:pPr rtl="0"/>
            <a:fld id="{98C0CDE5-970C-4CC4-BF43-0DA127E73E82}" type="slidenum">
              <a:rPr lang="de-DE" smtClean="0"/>
              <a:t>37</a:t>
            </a:fld>
            <a:endParaRPr lang="de-DE"/>
          </a:p>
        </p:txBody>
      </p:sp>
      <p:sp>
        <p:nvSpPr>
          <p:cNvPr id="2" name="Rechteck 1"/>
          <p:cNvSpPr/>
          <p:nvPr/>
        </p:nvSpPr>
        <p:spPr>
          <a:xfrm>
            <a:off x="1571224" y="1331965"/>
            <a:ext cx="9592518" cy="4770537"/>
          </a:xfrm>
          <a:prstGeom prst="rect">
            <a:avLst/>
          </a:prstGeom>
        </p:spPr>
        <p:txBody>
          <a:bodyPr wrap="square">
            <a:spAutoFit/>
          </a:bodyPr>
          <a:lstStyle/>
          <a:p>
            <a:r>
              <a:rPr lang="de-DE" sz="1600" b="1" dirty="0"/>
              <a:t> </a:t>
            </a:r>
            <a:endParaRPr lang="de-DE" sz="1600" dirty="0"/>
          </a:p>
          <a:p>
            <a:r>
              <a:rPr lang="de-DE" sz="1600" dirty="0">
                <a:solidFill>
                  <a:srgbClr val="080100"/>
                </a:solidFill>
              </a:rPr>
              <a:t>Unsere Übermittagsbetreuung ist täglich bis 16.00 Uhr für die Kinder da. Alle Kinder der Schule erhalten auf Wunsch einen Platz.</a:t>
            </a:r>
          </a:p>
          <a:p>
            <a:r>
              <a:rPr lang="de-DE" sz="1600" dirty="0">
                <a:solidFill>
                  <a:srgbClr val="080100"/>
                </a:solidFill>
              </a:rPr>
              <a:t>Wir bieten</a:t>
            </a:r>
            <a:r>
              <a:rPr lang="de-DE" sz="1600" dirty="0" smtClean="0">
                <a:solidFill>
                  <a:srgbClr val="080100"/>
                </a:solidFill>
              </a:rPr>
              <a:t>:</a:t>
            </a:r>
          </a:p>
          <a:p>
            <a:endParaRPr lang="de-DE" sz="1600" dirty="0" smtClean="0">
              <a:solidFill>
                <a:srgbClr val="080100"/>
              </a:solidFill>
            </a:endParaRPr>
          </a:p>
          <a:p>
            <a:pPr lvl="0"/>
            <a:r>
              <a:rPr lang="de-DE" sz="1600" b="1" dirty="0">
                <a:solidFill>
                  <a:srgbClr val="080100"/>
                </a:solidFill>
              </a:rPr>
              <a:t>Flexible Abholzeiten</a:t>
            </a:r>
            <a:r>
              <a:rPr lang="de-DE" sz="1600" dirty="0">
                <a:solidFill>
                  <a:srgbClr val="080100"/>
                </a:solidFill>
              </a:rPr>
              <a:t> </a:t>
            </a:r>
            <a:r>
              <a:rPr lang="de-DE" sz="1600" i="1" dirty="0">
                <a:solidFill>
                  <a:srgbClr val="080100"/>
                </a:solidFill>
              </a:rPr>
              <a:t>(jeden Tag können Sie neu entscheiden, wann Sie Ihr Kind abholen möchten</a:t>
            </a:r>
            <a:r>
              <a:rPr lang="de-DE" sz="1600" i="1" dirty="0" smtClean="0">
                <a:solidFill>
                  <a:srgbClr val="080100"/>
                </a:solidFill>
              </a:rPr>
              <a:t>)</a:t>
            </a:r>
          </a:p>
          <a:p>
            <a:pPr lvl="0"/>
            <a:endParaRPr lang="de-DE" sz="1600" dirty="0">
              <a:solidFill>
                <a:srgbClr val="080100"/>
              </a:solidFill>
            </a:endParaRPr>
          </a:p>
          <a:p>
            <a:pPr lvl="0"/>
            <a:r>
              <a:rPr lang="de-DE" sz="1600" b="1" dirty="0">
                <a:solidFill>
                  <a:srgbClr val="080100"/>
                </a:solidFill>
              </a:rPr>
              <a:t>Ferienbetreuung</a:t>
            </a:r>
            <a:r>
              <a:rPr lang="de-DE" sz="1600" dirty="0">
                <a:solidFill>
                  <a:srgbClr val="080100"/>
                </a:solidFill>
              </a:rPr>
              <a:t> </a:t>
            </a:r>
            <a:r>
              <a:rPr lang="de-DE" sz="1600" i="1" dirty="0">
                <a:solidFill>
                  <a:srgbClr val="080100"/>
                </a:solidFill>
              </a:rPr>
              <a:t>(die letzten 3 Wochen in den Sommerferien, 2 Wochen Herbstferien und </a:t>
            </a:r>
            <a:endParaRPr lang="de-DE" sz="1600" i="1" dirty="0" smtClean="0">
              <a:solidFill>
                <a:srgbClr val="080100"/>
              </a:solidFill>
            </a:endParaRPr>
          </a:p>
          <a:p>
            <a:pPr lvl="0"/>
            <a:r>
              <a:rPr lang="de-DE" sz="1600" i="1" dirty="0">
                <a:solidFill>
                  <a:srgbClr val="080100"/>
                </a:solidFill>
              </a:rPr>
              <a:t> </a:t>
            </a:r>
            <a:r>
              <a:rPr lang="de-DE" sz="1600" i="1" dirty="0" smtClean="0">
                <a:solidFill>
                  <a:srgbClr val="080100"/>
                </a:solidFill>
              </a:rPr>
              <a:t>                             1 </a:t>
            </a:r>
            <a:r>
              <a:rPr lang="de-DE" sz="1600" i="1" dirty="0">
                <a:solidFill>
                  <a:srgbClr val="080100"/>
                </a:solidFill>
              </a:rPr>
              <a:t>Woche in den Osterferien)</a:t>
            </a:r>
          </a:p>
          <a:p>
            <a:pPr lvl="0"/>
            <a:r>
              <a:rPr lang="de-DE" sz="1600" b="1" dirty="0">
                <a:solidFill>
                  <a:srgbClr val="080100"/>
                </a:solidFill>
              </a:rPr>
              <a:t>Mittagsjause</a:t>
            </a:r>
            <a:r>
              <a:rPr lang="de-DE" sz="1600" dirty="0">
                <a:solidFill>
                  <a:srgbClr val="080100"/>
                </a:solidFill>
              </a:rPr>
              <a:t> </a:t>
            </a:r>
            <a:r>
              <a:rPr lang="de-DE" sz="1600" i="1" dirty="0">
                <a:solidFill>
                  <a:srgbClr val="080100"/>
                </a:solidFill>
              </a:rPr>
              <a:t>(Hier variiert das Angebot wöchentlich</a:t>
            </a:r>
            <a:r>
              <a:rPr lang="de-DE" sz="1600" i="1" dirty="0" smtClean="0">
                <a:solidFill>
                  <a:srgbClr val="080100"/>
                </a:solidFill>
              </a:rPr>
              <a:t>!)</a:t>
            </a:r>
          </a:p>
          <a:p>
            <a:pPr lvl="0"/>
            <a:endParaRPr lang="de-DE" sz="1600" dirty="0">
              <a:solidFill>
                <a:srgbClr val="080100"/>
              </a:solidFill>
            </a:endParaRPr>
          </a:p>
          <a:p>
            <a:pPr lvl="0"/>
            <a:r>
              <a:rPr lang="de-DE" sz="1600" b="1" dirty="0" smtClean="0">
                <a:solidFill>
                  <a:srgbClr val="080100"/>
                </a:solidFill>
              </a:rPr>
              <a:t>Hausaufgabenzeit</a:t>
            </a:r>
          </a:p>
          <a:p>
            <a:pPr lvl="0"/>
            <a:endParaRPr lang="de-DE" sz="1600" dirty="0">
              <a:solidFill>
                <a:srgbClr val="080100"/>
              </a:solidFill>
            </a:endParaRPr>
          </a:p>
          <a:p>
            <a:pPr lvl="0"/>
            <a:r>
              <a:rPr lang="de-DE" sz="1600" b="1" dirty="0">
                <a:solidFill>
                  <a:srgbClr val="080100"/>
                </a:solidFill>
              </a:rPr>
              <a:t>Buntes AG-Angebot </a:t>
            </a:r>
            <a:endParaRPr lang="de-DE" sz="1600" dirty="0">
              <a:solidFill>
                <a:srgbClr val="080100"/>
              </a:solidFill>
            </a:endParaRPr>
          </a:p>
          <a:p>
            <a:pPr lvl="0"/>
            <a:endParaRPr lang="de-DE" sz="1600" b="1" dirty="0" smtClean="0">
              <a:solidFill>
                <a:srgbClr val="080100"/>
              </a:solidFill>
            </a:endParaRPr>
          </a:p>
          <a:p>
            <a:pPr lvl="0"/>
            <a:r>
              <a:rPr lang="de-DE" sz="1600" b="1" dirty="0" smtClean="0">
                <a:solidFill>
                  <a:srgbClr val="080100"/>
                </a:solidFill>
              </a:rPr>
              <a:t>Möglichkeiten </a:t>
            </a:r>
            <a:r>
              <a:rPr lang="de-DE" sz="1600" b="1" dirty="0">
                <a:solidFill>
                  <a:srgbClr val="080100"/>
                </a:solidFill>
              </a:rPr>
              <a:t>des freien Spielens </a:t>
            </a:r>
            <a:r>
              <a:rPr lang="de-DE" sz="1600" i="1" dirty="0">
                <a:solidFill>
                  <a:srgbClr val="080100"/>
                </a:solidFill>
              </a:rPr>
              <a:t>(</a:t>
            </a:r>
            <a:r>
              <a:rPr lang="de-DE" sz="1600" i="1" dirty="0" err="1">
                <a:solidFill>
                  <a:srgbClr val="080100"/>
                </a:solidFill>
              </a:rPr>
              <a:t>Tobeecke</a:t>
            </a:r>
            <a:r>
              <a:rPr lang="de-DE" sz="1600" i="1" dirty="0">
                <a:solidFill>
                  <a:srgbClr val="080100"/>
                </a:solidFill>
              </a:rPr>
              <a:t>, Lego und Bauecke, Bastelecke, Rückzugsecke, </a:t>
            </a:r>
            <a:endParaRPr lang="de-DE" sz="1600" i="1" dirty="0" smtClean="0">
              <a:solidFill>
                <a:srgbClr val="080100"/>
              </a:solidFill>
            </a:endParaRPr>
          </a:p>
          <a:p>
            <a:pPr lvl="0"/>
            <a:r>
              <a:rPr lang="de-DE" sz="1600" i="1" dirty="0" smtClean="0">
                <a:solidFill>
                  <a:srgbClr val="080100"/>
                </a:solidFill>
              </a:rPr>
              <a:t>                                                           </a:t>
            </a:r>
            <a:r>
              <a:rPr lang="de-DE" sz="1600" i="1" dirty="0" err="1" smtClean="0">
                <a:solidFill>
                  <a:srgbClr val="080100"/>
                </a:solidFill>
              </a:rPr>
              <a:t>Verkleideecke</a:t>
            </a:r>
            <a:r>
              <a:rPr lang="de-DE" sz="1600" i="1" dirty="0">
                <a:solidFill>
                  <a:srgbClr val="080100"/>
                </a:solidFill>
              </a:rPr>
              <a:t>, Schulhofspiele)</a:t>
            </a:r>
          </a:p>
          <a:p>
            <a:endParaRPr lang="de-DE" sz="1600" dirty="0">
              <a:solidFill>
                <a:srgbClr val="080100"/>
              </a:solidFill>
            </a:endParaRPr>
          </a:p>
          <a:p>
            <a:pPr>
              <a:spcAft>
                <a:spcPts val="600"/>
              </a:spcAft>
            </a:pPr>
            <a:endParaRPr lang="de-DE" sz="1600" dirty="0">
              <a:solidFill>
                <a:srgbClr val="080100"/>
              </a:solidFill>
              <a:effectLst/>
              <a:latin typeface="Arial" panose="020B0604020202020204" pitchFamily="34" charset="0"/>
              <a:ea typeface="Calibri" panose="020F0502020204030204" pitchFamily="34" charset="0"/>
            </a:endParaRPr>
          </a:p>
        </p:txBody>
      </p:sp>
      <p:sp>
        <p:nvSpPr>
          <p:cNvPr id="8" name="Titel 4">
            <a:extLst>
              <a:ext uri="{FF2B5EF4-FFF2-40B4-BE49-F238E27FC236}">
                <a16:creationId xmlns:a16="http://schemas.microsoft.com/office/drawing/2014/main" xmlns="" id="{AFCA1C1A-BC0A-4E81-82F8-5ACE20F863F6}"/>
              </a:ext>
            </a:extLst>
          </p:cNvPr>
          <p:cNvSpPr>
            <a:spLocks noGrp="1"/>
          </p:cNvSpPr>
          <p:nvPr>
            <p:ph type="title"/>
          </p:nvPr>
        </p:nvSpPr>
        <p:spPr>
          <a:xfrm>
            <a:off x="4200210" y="373487"/>
            <a:ext cx="3960711" cy="1061509"/>
          </a:xfrm>
        </p:spPr>
        <p:txBody>
          <a:bodyPr rtlCol="0">
            <a:normAutofit/>
          </a:bodyPr>
          <a:lstStyle/>
          <a:p>
            <a:pPr algn="ctr" rtl="0"/>
            <a:r>
              <a:rPr lang="de-DE" dirty="0" smtClean="0"/>
              <a:t>Übermittagsbetreuung </a:t>
            </a:r>
            <a:br>
              <a:rPr lang="de-DE" dirty="0" smtClean="0"/>
            </a:br>
            <a:r>
              <a:rPr lang="de-DE" dirty="0" smtClean="0"/>
              <a:t>ÜMI</a:t>
            </a:r>
            <a:endParaRPr lang="de-DE" dirty="0"/>
          </a:p>
        </p:txBody>
      </p:sp>
    </p:spTree>
    <p:extLst>
      <p:ext uri="{BB962C8B-B14F-4D97-AF65-F5344CB8AC3E}">
        <p14:creationId xmlns:p14="http://schemas.microsoft.com/office/powerpoint/2010/main" val="38834244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enplatzhalter 4" descr="Medien">
            <a:extLst>
              <a:ext uri="{FF2B5EF4-FFF2-40B4-BE49-F238E27FC236}">
                <a16:creationId xmlns:a16="http://schemas.microsoft.com/office/drawing/2014/main" xmlns="" id="{7401E5EB-604A-42B4-B9BC-979A2E90F535}"/>
              </a:ext>
            </a:extLst>
          </p:cNvPr>
          <p:cNvSpPr>
            <a:spLocks noGrp="1"/>
          </p:cNvSpPr>
          <p:nvPr>
            <p:ph type="media" sz="quarter" idx="13"/>
          </p:nvPr>
        </p:nvSpPr>
        <p:spPr>
          <a:xfrm>
            <a:off x="1743456" y="270456"/>
            <a:ext cx="9420286" cy="5735968"/>
          </a:xfrm>
        </p:spPr>
      </p:sp>
      <p:sp>
        <p:nvSpPr>
          <p:cNvPr id="4" name="Foliennummernplatzhalt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rtlCol="0"/>
          <a:lstStyle/>
          <a:p>
            <a:pPr rtl="0"/>
            <a:fld id="{98C0CDE5-970C-4CC4-BF43-0DA127E73E82}" type="slidenum">
              <a:rPr lang="de-DE" smtClean="0"/>
              <a:t>38</a:t>
            </a:fld>
            <a:endParaRPr lang="de-DE"/>
          </a:p>
        </p:txBody>
      </p:sp>
      <p:sp>
        <p:nvSpPr>
          <p:cNvPr id="2" name="Rechteck 1"/>
          <p:cNvSpPr/>
          <p:nvPr/>
        </p:nvSpPr>
        <p:spPr>
          <a:xfrm>
            <a:off x="1743456" y="1671578"/>
            <a:ext cx="9592518" cy="3785652"/>
          </a:xfrm>
          <a:prstGeom prst="rect">
            <a:avLst/>
          </a:prstGeom>
        </p:spPr>
        <p:txBody>
          <a:bodyPr wrap="square">
            <a:spAutoFit/>
          </a:bodyPr>
          <a:lstStyle/>
          <a:p>
            <a:endParaRPr lang="de-DE" sz="1600" b="1" dirty="0"/>
          </a:p>
          <a:p>
            <a:r>
              <a:rPr lang="de-DE" sz="1600" dirty="0" smtClean="0">
                <a:solidFill>
                  <a:srgbClr val="080100"/>
                </a:solidFill>
              </a:rPr>
              <a:t>Unsere </a:t>
            </a:r>
            <a:r>
              <a:rPr lang="de-DE" sz="1600" dirty="0">
                <a:solidFill>
                  <a:srgbClr val="080100"/>
                </a:solidFill>
              </a:rPr>
              <a:t>ÜMI ist kein starres Konstrukt, sondern ein Konzept, welches wir stets reflektieren </a:t>
            </a:r>
            <a:endParaRPr lang="de-DE" sz="1600" dirty="0" smtClean="0">
              <a:solidFill>
                <a:srgbClr val="080100"/>
              </a:solidFill>
            </a:endParaRPr>
          </a:p>
          <a:p>
            <a:r>
              <a:rPr lang="de-DE" sz="1600" dirty="0" smtClean="0">
                <a:solidFill>
                  <a:srgbClr val="080100"/>
                </a:solidFill>
              </a:rPr>
              <a:t>und </a:t>
            </a:r>
            <a:r>
              <a:rPr lang="de-DE" sz="1600" dirty="0">
                <a:solidFill>
                  <a:srgbClr val="080100"/>
                </a:solidFill>
              </a:rPr>
              <a:t>nach den Bedürfnissen unserer Familien versuchen ausrichten.  </a:t>
            </a:r>
          </a:p>
          <a:p>
            <a:r>
              <a:rPr lang="de-DE" sz="1600" dirty="0">
                <a:solidFill>
                  <a:srgbClr val="080100"/>
                </a:solidFill>
              </a:rPr>
              <a:t> </a:t>
            </a:r>
          </a:p>
          <a:p>
            <a:r>
              <a:rPr lang="de-DE" sz="1600" dirty="0">
                <a:solidFill>
                  <a:srgbClr val="080100"/>
                </a:solidFill>
              </a:rPr>
              <a:t>Träger der Übermittagsbetreuung ist der Förderverein der Schule. </a:t>
            </a:r>
          </a:p>
          <a:p>
            <a:r>
              <a:rPr lang="de-DE" sz="1600" dirty="0">
                <a:solidFill>
                  <a:srgbClr val="080100"/>
                </a:solidFill>
              </a:rPr>
              <a:t>Der Monatsbeitrag für die Betreuung bis 14.00 Uhr beläuft sich auf </a:t>
            </a:r>
            <a:r>
              <a:rPr lang="de-DE" sz="1600" dirty="0" smtClean="0">
                <a:solidFill>
                  <a:srgbClr val="080100"/>
                </a:solidFill>
              </a:rPr>
              <a:t>30 </a:t>
            </a:r>
            <a:r>
              <a:rPr lang="de-DE" sz="1600" dirty="0">
                <a:solidFill>
                  <a:srgbClr val="080100"/>
                </a:solidFill>
              </a:rPr>
              <a:t>€/Monat, </a:t>
            </a:r>
            <a:endParaRPr lang="de-DE" sz="1600" dirty="0" smtClean="0">
              <a:solidFill>
                <a:srgbClr val="080100"/>
              </a:solidFill>
            </a:endParaRPr>
          </a:p>
          <a:p>
            <a:r>
              <a:rPr lang="de-DE" sz="1600" dirty="0" smtClean="0">
                <a:solidFill>
                  <a:srgbClr val="080100"/>
                </a:solidFill>
              </a:rPr>
              <a:t>für </a:t>
            </a:r>
            <a:r>
              <a:rPr lang="de-DE" sz="1600" dirty="0">
                <a:solidFill>
                  <a:srgbClr val="080100"/>
                </a:solidFill>
              </a:rPr>
              <a:t>Geschwisterkinder auf </a:t>
            </a:r>
            <a:r>
              <a:rPr lang="de-DE" sz="1600" dirty="0" smtClean="0">
                <a:solidFill>
                  <a:srgbClr val="080100"/>
                </a:solidFill>
              </a:rPr>
              <a:t>25 </a:t>
            </a:r>
            <a:r>
              <a:rPr lang="de-DE" sz="1600" dirty="0">
                <a:solidFill>
                  <a:srgbClr val="080100"/>
                </a:solidFill>
              </a:rPr>
              <a:t>€/Monat.   </a:t>
            </a:r>
          </a:p>
          <a:p>
            <a:r>
              <a:rPr lang="de-DE" sz="1600" dirty="0">
                <a:solidFill>
                  <a:srgbClr val="080100"/>
                </a:solidFill>
              </a:rPr>
              <a:t>Der Monatsbeitrag für die Anmeldung  von 14.00 bis 16.00 Uhr beträgt </a:t>
            </a:r>
            <a:r>
              <a:rPr lang="de-DE" sz="1600" dirty="0" smtClean="0">
                <a:solidFill>
                  <a:srgbClr val="080100"/>
                </a:solidFill>
              </a:rPr>
              <a:t>30,- </a:t>
            </a:r>
            <a:r>
              <a:rPr lang="de-DE" sz="1600" dirty="0">
                <a:solidFill>
                  <a:srgbClr val="080100"/>
                </a:solidFill>
              </a:rPr>
              <a:t>€/Monat, für Geschwisterkinder </a:t>
            </a:r>
            <a:r>
              <a:rPr lang="de-DE" sz="1600" dirty="0" smtClean="0">
                <a:solidFill>
                  <a:srgbClr val="080100"/>
                </a:solidFill>
              </a:rPr>
              <a:t>25,- </a:t>
            </a:r>
            <a:r>
              <a:rPr lang="de-DE" sz="1600" dirty="0">
                <a:solidFill>
                  <a:srgbClr val="080100"/>
                </a:solidFill>
              </a:rPr>
              <a:t>€/Monat. </a:t>
            </a:r>
          </a:p>
          <a:p>
            <a:r>
              <a:rPr lang="de-DE" sz="1600" dirty="0">
                <a:solidFill>
                  <a:srgbClr val="080100"/>
                </a:solidFill>
              </a:rPr>
              <a:t>  </a:t>
            </a:r>
          </a:p>
          <a:p>
            <a:r>
              <a:rPr lang="de-DE" sz="1600" dirty="0">
                <a:solidFill>
                  <a:srgbClr val="080100"/>
                </a:solidFill>
              </a:rPr>
              <a:t>Die Anmeldung zur ÜMI erfolgt beim Aufnahmegespräch im November </a:t>
            </a:r>
            <a:r>
              <a:rPr lang="de-DE" sz="1600" dirty="0" smtClean="0">
                <a:solidFill>
                  <a:srgbClr val="080100"/>
                </a:solidFill>
              </a:rPr>
              <a:t>2021. </a:t>
            </a:r>
            <a:r>
              <a:rPr lang="de-DE" sz="1600" dirty="0">
                <a:solidFill>
                  <a:srgbClr val="080100"/>
                </a:solidFill>
              </a:rPr>
              <a:t>Offene Fragen zur ÜMI bitte an: </a:t>
            </a:r>
          </a:p>
          <a:p>
            <a:r>
              <a:rPr lang="de-DE" sz="1600" dirty="0">
                <a:solidFill>
                  <a:srgbClr val="080100"/>
                </a:solidFill>
              </a:rPr>
              <a:t>  </a:t>
            </a:r>
          </a:p>
          <a:p>
            <a:r>
              <a:rPr lang="de-DE" sz="1600" b="1" dirty="0">
                <a:solidFill>
                  <a:srgbClr val="080100"/>
                </a:solidFill>
              </a:rPr>
              <a:t>Ulrike </a:t>
            </a:r>
            <a:r>
              <a:rPr lang="de-DE" sz="1600" b="1" dirty="0" err="1">
                <a:solidFill>
                  <a:srgbClr val="080100"/>
                </a:solidFill>
              </a:rPr>
              <a:t>Dieminger</a:t>
            </a:r>
            <a:r>
              <a:rPr lang="de-DE" sz="1600" b="1" dirty="0">
                <a:solidFill>
                  <a:srgbClr val="080100"/>
                </a:solidFill>
              </a:rPr>
              <a:t>, Tel. 43 20 96 oder per mail an: udieming@hotmail.de</a:t>
            </a:r>
            <a:r>
              <a:rPr lang="de-DE" sz="1600" dirty="0">
                <a:solidFill>
                  <a:srgbClr val="080100"/>
                </a:solidFill>
              </a:rPr>
              <a:t> </a:t>
            </a:r>
          </a:p>
          <a:p>
            <a:endParaRPr lang="de-DE" sz="1600" dirty="0">
              <a:solidFill>
                <a:srgbClr val="080100"/>
              </a:solidFill>
            </a:endParaRPr>
          </a:p>
          <a:p>
            <a:pPr>
              <a:spcAft>
                <a:spcPts val="600"/>
              </a:spcAft>
            </a:pPr>
            <a:endParaRPr lang="de-DE" sz="1600" dirty="0">
              <a:solidFill>
                <a:srgbClr val="080100"/>
              </a:solidFill>
              <a:effectLst/>
              <a:latin typeface="Arial" panose="020B0604020202020204" pitchFamily="34" charset="0"/>
              <a:ea typeface="Calibri" panose="020F0502020204030204" pitchFamily="34" charset="0"/>
            </a:endParaRPr>
          </a:p>
        </p:txBody>
      </p:sp>
      <p:sp>
        <p:nvSpPr>
          <p:cNvPr id="8" name="Titel 4">
            <a:extLst>
              <a:ext uri="{FF2B5EF4-FFF2-40B4-BE49-F238E27FC236}">
                <a16:creationId xmlns:a16="http://schemas.microsoft.com/office/drawing/2014/main" xmlns="" id="{AFCA1C1A-BC0A-4E81-82F8-5ACE20F863F6}"/>
              </a:ext>
            </a:extLst>
          </p:cNvPr>
          <p:cNvSpPr>
            <a:spLocks noGrp="1"/>
          </p:cNvSpPr>
          <p:nvPr>
            <p:ph type="title"/>
          </p:nvPr>
        </p:nvSpPr>
        <p:spPr>
          <a:xfrm>
            <a:off x="4380515" y="440263"/>
            <a:ext cx="3960711" cy="1061509"/>
          </a:xfrm>
        </p:spPr>
        <p:txBody>
          <a:bodyPr rtlCol="0">
            <a:normAutofit/>
          </a:bodyPr>
          <a:lstStyle/>
          <a:p>
            <a:pPr algn="ctr" rtl="0"/>
            <a:r>
              <a:rPr lang="de-DE" dirty="0" smtClean="0"/>
              <a:t>Übermittagsbetreuung </a:t>
            </a:r>
            <a:br>
              <a:rPr lang="de-DE" dirty="0" smtClean="0"/>
            </a:br>
            <a:r>
              <a:rPr lang="de-DE" dirty="0" smtClean="0"/>
              <a:t>ÜMI</a:t>
            </a:r>
            <a:endParaRPr lang="de-DE" dirty="0"/>
          </a:p>
        </p:txBody>
      </p:sp>
    </p:spTree>
    <p:extLst>
      <p:ext uri="{BB962C8B-B14F-4D97-AF65-F5344CB8AC3E}">
        <p14:creationId xmlns:p14="http://schemas.microsoft.com/office/powerpoint/2010/main" val="10309421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67701" y="361492"/>
            <a:ext cx="3306480" cy="832104"/>
          </a:xfrm>
        </p:spPr>
        <p:txBody>
          <a:bodyPr/>
          <a:lstStyle/>
          <a:p>
            <a:pPr algn="ctr"/>
            <a:r>
              <a:rPr lang="de-DE" dirty="0" smtClean="0"/>
              <a:t>Wichtige Hinweise zur Anmeldung</a:t>
            </a:r>
            <a:endParaRPr lang="de-DE" dirty="0"/>
          </a:p>
        </p:txBody>
      </p:sp>
      <p:sp>
        <p:nvSpPr>
          <p:cNvPr id="4" name="Foliennummernplatzhalter 3"/>
          <p:cNvSpPr>
            <a:spLocks noGrp="1"/>
          </p:cNvSpPr>
          <p:nvPr>
            <p:ph type="sldNum" sz="quarter" idx="12"/>
          </p:nvPr>
        </p:nvSpPr>
        <p:spPr/>
        <p:txBody>
          <a:bodyPr/>
          <a:lstStyle/>
          <a:p>
            <a:pPr rtl="0"/>
            <a:fld id="{98C0CDE5-970C-4CC4-BF43-0DA127E73E82}" type="slidenum">
              <a:rPr lang="de-DE" noProof="0" smtClean="0"/>
              <a:t>39</a:t>
            </a:fld>
            <a:endParaRPr lang="de-DE" noProof="0"/>
          </a:p>
        </p:txBody>
      </p:sp>
      <p:pic>
        <p:nvPicPr>
          <p:cNvPr id="6" name="Video">
            <a:hlinkClick r:id="" action="ppaction://media"/>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rotWithShape="1">
          <a:blip r:embed="rId4"/>
          <a:srcRect l="4101" r="14719"/>
          <a:stretch>
            <a:fillRect/>
          </a:stretch>
        </p:blipFill>
        <p:spPr>
          <a:xfrm>
            <a:off x="5052021" y="1179232"/>
            <a:ext cx="5847008" cy="4051300"/>
          </a:xfrm>
        </p:spPr>
      </p:pic>
      <p:sp>
        <p:nvSpPr>
          <p:cNvPr id="7" name="Pfeil nach links 6"/>
          <p:cNvSpPr/>
          <p:nvPr/>
        </p:nvSpPr>
        <p:spPr>
          <a:xfrm rot="10800000">
            <a:off x="2818388" y="5055872"/>
            <a:ext cx="2233633" cy="708338"/>
          </a:xfrm>
          <a:prstGeom prst="leftArrow">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3067310" y="5225375"/>
            <a:ext cx="1893195" cy="369332"/>
          </a:xfrm>
          <a:prstGeom prst="rect">
            <a:avLst/>
          </a:prstGeom>
          <a:noFill/>
        </p:spPr>
        <p:txBody>
          <a:bodyPr wrap="square" rtlCol="0">
            <a:spAutoFit/>
          </a:bodyPr>
          <a:lstStyle/>
          <a:p>
            <a:r>
              <a:rPr lang="de-DE" dirty="0" smtClean="0">
                <a:solidFill>
                  <a:schemeClr val="bg1"/>
                </a:solidFill>
              </a:rPr>
              <a:t>Hier klicken!</a:t>
            </a:r>
            <a:endParaRPr lang="de-DE" dirty="0">
              <a:solidFill>
                <a:schemeClr val="bg1"/>
              </a:solidFill>
            </a:endParaRPr>
          </a:p>
        </p:txBody>
      </p:sp>
    </p:spTree>
    <p:extLst>
      <p:ext uri="{BB962C8B-B14F-4D97-AF65-F5344CB8AC3E}">
        <p14:creationId xmlns:p14="http://schemas.microsoft.com/office/powerpoint/2010/main" val="506941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rtl="0"/>
            <a:fld id="{98C0CDE5-970C-4CC4-BF43-0DA127E73E82}" type="slidenum">
              <a:rPr lang="de-DE" noProof="0" smtClean="0"/>
              <a:t>4</a:t>
            </a:fld>
            <a:endParaRPr lang="de-DE" noProof="0" dirty="0"/>
          </a:p>
        </p:txBody>
      </p:sp>
      <p:sp>
        <p:nvSpPr>
          <p:cNvPr id="6" name="Titel 5"/>
          <p:cNvSpPr>
            <a:spLocks noGrp="1"/>
          </p:cNvSpPr>
          <p:nvPr>
            <p:ph type="title"/>
          </p:nvPr>
        </p:nvSpPr>
        <p:spPr/>
        <p:txBody>
          <a:bodyPr>
            <a:normAutofit/>
          </a:bodyPr>
          <a:lstStyle/>
          <a:p>
            <a:pPr algn="ctr"/>
            <a:r>
              <a:rPr lang="de-DE" dirty="0" smtClean="0"/>
              <a:t>Klassenräume</a:t>
            </a:r>
            <a:endParaRPr lang="de-DE" dirty="0"/>
          </a:p>
        </p:txBody>
      </p:sp>
      <p:sp>
        <p:nvSpPr>
          <p:cNvPr id="13" name="Textfeld 12"/>
          <p:cNvSpPr txBox="1"/>
          <p:nvPr/>
        </p:nvSpPr>
        <p:spPr>
          <a:xfrm>
            <a:off x="6928833" y="2498501"/>
            <a:ext cx="4881093" cy="2677656"/>
          </a:xfrm>
          <a:prstGeom prst="rect">
            <a:avLst/>
          </a:prstGeom>
          <a:noFill/>
        </p:spPr>
        <p:txBody>
          <a:bodyPr wrap="square" rtlCol="0">
            <a:spAutoFit/>
          </a:bodyPr>
          <a:lstStyle/>
          <a:p>
            <a:pPr algn="ctr"/>
            <a:r>
              <a:rPr lang="de-DE" sz="2400" b="1" dirty="0" smtClean="0">
                <a:solidFill>
                  <a:srgbClr val="080100"/>
                </a:solidFill>
              </a:rPr>
              <a:t>Unsere Klassenräume </a:t>
            </a:r>
          </a:p>
          <a:p>
            <a:pPr algn="ctr"/>
            <a:r>
              <a:rPr lang="de-DE" sz="2400" dirty="0" smtClean="0">
                <a:solidFill>
                  <a:srgbClr val="080100"/>
                </a:solidFill>
              </a:rPr>
              <a:t>sind alle gleich ausgestattet. </a:t>
            </a:r>
          </a:p>
          <a:p>
            <a:pPr algn="ctr"/>
            <a:r>
              <a:rPr lang="de-DE" sz="2400" dirty="0" smtClean="0">
                <a:solidFill>
                  <a:srgbClr val="080100"/>
                </a:solidFill>
              </a:rPr>
              <a:t>Es gibt für jedes Kind </a:t>
            </a:r>
          </a:p>
          <a:p>
            <a:pPr algn="ctr"/>
            <a:r>
              <a:rPr lang="de-DE" sz="2400" dirty="0" smtClean="0">
                <a:solidFill>
                  <a:srgbClr val="080100"/>
                </a:solidFill>
              </a:rPr>
              <a:t>2 Materialfächer. </a:t>
            </a:r>
          </a:p>
          <a:p>
            <a:pPr algn="ctr"/>
            <a:r>
              <a:rPr lang="de-DE" sz="2400" dirty="0" smtClean="0">
                <a:solidFill>
                  <a:srgbClr val="080100"/>
                </a:solidFill>
              </a:rPr>
              <a:t>Die Kinder nehmen nur ihre Hausaufgaben </a:t>
            </a:r>
          </a:p>
          <a:p>
            <a:pPr algn="ctr"/>
            <a:r>
              <a:rPr lang="de-DE" sz="2400" dirty="0" smtClean="0">
                <a:solidFill>
                  <a:srgbClr val="080100"/>
                </a:solidFill>
              </a:rPr>
              <a:t>im Schulranzen mit.</a:t>
            </a:r>
            <a:endParaRPr lang="de-DE" sz="2400" dirty="0">
              <a:solidFill>
                <a:srgbClr val="080100"/>
              </a:solidFill>
            </a:endParaRPr>
          </a:p>
        </p:txBody>
      </p:sp>
      <p:pic>
        <p:nvPicPr>
          <p:cNvPr id="3" name="Inhaltsplatzhalter 2"/>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296588" y="2343988"/>
            <a:ext cx="6403263" cy="3601836"/>
          </a:xfrm>
        </p:spPr>
      </p:pic>
    </p:spTree>
    <p:extLst>
      <p:ext uri="{BB962C8B-B14F-4D97-AF65-F5344CB8AC3E}">
        <p14:creationId xmlns:p14="http://schemas.microsoft.com/office/powerpoint/2010/main" val="9827797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rtlCol="0"/>
          <a:lstStyle/>
          <a:p>
            <a:pPr rtl="0"/>
            <a:fld id="{98C0CDE5-970C-4CC4-BF43-0DA127E73E82}" type="slidenum">
              <a:rPr lang="de-DE" smtClean="0"/>
              <a:t>40</a:t>
            </a:fld>
            <a:endParaRPr lang="de-DE"/>
          </a:p>
        </p:txBody>
      </p:sp>
      <p:pic>
        <p:nvPicPr>
          <p:cNvPr id="9" name="Inhaltsplatzhalter 8"/>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180013" y="1777207"/>
            <a:ext cx="6172200" cy="3471862"/>
          </a:xfrm>
        </p:spPr>
      </p:pic>
      <p:sp>
        <p:nvSpPr>
          <p:cNvPr id="8" name="Titel 4">
            <a:extLst>
              <a:ext uri="{FF2B5EF4-FFF2-40B4-BE49-F238E27FC236}">
                <a16:creationId xmlns:a16="http://schemas.microsoft.com/office/drawing/2014/main" xmlns="" id="{AFCA1C1A-BC0A-4E81-82F8-5ACE20F863F6}"/>
              </a:ext>
            </a:extLst>
          </p:cNvPr>
          <p:cNvSpPr>
            <a:spLocks noGrp="1"/>
          </p:cNvSpPr>
          <p:nvPr>
            <p:ph type="title"/>
          </p:nvPr>
        </p:nvSpPr>
        <p:spPr>
          <a:xfrm rot="21227985">
            <a:off x="468349" y="760010"/>
            <a:ext cx="3918639" cy="1325563"/>
          </a:xfrm>
        </p:spPr>
        <p:txBody>
          <a:bodyPr rtlCol="0">
            <a:normAutofit/>
          </a:bodyPr>
          <a:lstStyle/>
          <a:p>
            <a:pPr algn="ctr" rtl="0"/>
            <a:r>
              <a:rPr lang="de-DE" sz="2800" dirty="0" smtClean="0"/>
              <a:t>Für unsere neuen Erstklässler</a:t>
            </a:r>
            <a:endParaRPr lang="de-DE" sz="2800" dirty="0"/>
          </a:p>
        </p:txBody>
      </p:sp>
      <p:sp>
        <p:nvSpPr>
          <p:cNvPr id="7" name="Textfeld 6"/>
          <p:cNvSpPr txBox="1"/>
          <p:nvPr/>
        </p:nvSpPr>
        <p:spPr>
          <a:xfrm>
            <a:off x="437882" y="2472744"/>
            <a:ext cx="3979572" cy="3693319"/>
          </a:xfrm>
          <a:prstGeom prst="rect">
            <a:avLst/>
          </a:prstGeom>
          <a:noFill/>
        </p:spPr>
        <p:txBody>
          <a:bodyPr wrap="square" rtlCol="0">
            <a:spAutoFit/>
          </a:bodyPr>
          <a:lstStyle/>
          <a:p>
            <a:r>
              <a:rPr lang="de-DE" dirty="0" smtClean="0">
                <a:solidFill>
                  <a:srgbClr val="080100"/>
                </a:solidFill>
              </a:rPr>
              <a:t>Wir haben unsere aktuellen Erstklässler gefragt:</a:t>
            </a:r>
          </a:p>
          <a:p>
            <a:endParaRPr lang="de-DE" dirty="0" smtClean="0">
              <a:solidFill>
                <a:srgbClr val="080100"/>
              </a:solidFill>
            </a:endParaRPr>
          </a:p>
          <a:p>
            <a:r>
              <a:rPr lang="de-DE" b="1" dirty="0" smtClean="0">
                <a:solidFill>
                  <a:srgbClr val="080100"/>
                </a:solidFill>
              </a:rPr>
              <a:t>Was gefällt euch an der Schule?</a:t>
            </a:r>
          </a:p>
          <a:p>
            <a:endParaRPr lang="de-DE" b="1" dirty="0">
              <a:solidFill>
                <a:srgbClr val="080100"/>
              </a:solidFill>
            </a:endParaRPr>
          </a:p>
          <a:p>
            <a:pPr marL="285750" lvl="0" indent="-285750">
              <a:buFont typeface="Arial" panose="020B0604020202020204" pitchFamily="34" charset="0"/>
              <a:buChar char="•"/>
            </a:pPr>
            <a:r>
              <a:rPr lang="de-DE" dirty="0">
                <a:solidFill>
                  <a:srgbClr val="080100"/>
                </a:solidFill>
              </a:rPr>
              <a:t>Die Hofpausen</a:t>
            </a:r>
          </a:p>
          <a:p>
            <a:pPr marL="285750" lvl="0" indent="-285750">
              <a:buFont typeface="Arial" panose="020B0604020202020204" pitchFamily="34" charset="0"/>
              <a:buChar char="•"/>
            </a:pPr>
            <a:r>
              <a:rPr lang="de-DE" dirty="0">
                <a:solidFill>
                  <a:srgbClr val="080100"/>
                </a:solidFill>
              </a:rPr>
              <a:t>Mein Klassentier</a:t>
            </a:r>
          </a:p>
          <a:p>
            <a:pPr marL="285750" lvl="0" indent="-285750">
              <a:buFont typeface="Arial" panose="020B0604020202020204" pitchFamily="34" charset="0"/>
              <a:buChar char="•"/>
            </a:pPr>
            <a:r>
              <a:rPr lang="de-DE" dirty="0">
                <a:solidFill>
                  <a:srgbClr val="080100"/>
                </a:solidFill>
              </a:rPr>
              <a:t>Dass ich neue Freunde gefunden habe</a:t>
            </a:r>
          </a:p>
          <a:p>
            <a:pPr marL="285750" lvl="0" indent="-285750">
              <a:buFont typeface="Arial" panose="020B0604020202020204" pitchFamily="34" charset="0"/>
              <a:buChar char="•"/>
            </a:pPr>
            <a:r>
              <a:rPr lang="de-DE" dirty="0">
                <a:solidFill>
                  <a:srgbClr val="080100"/>
                </a:solidFill>
              </a:rPr>
              <a:t>Die Flitzepausen</a:t>
            </a:r>
          </a:p>
          <a:p>
            <a:pPr marL="285750" lvl="0" indent="-285750">
              <a:buFont typeface="Arial" panose="020B0604020202020204" pitchFamily="34" charset="0"/>
              <a:buChar char="•"/>
            </a:pPr>
            <a:r>
              <a:rPr lang="de-DE" dirty="0">
                <a:solidFill>
                  <a:srgbClr val="080100"/>
                </a:solidFill>
              </a:rPr>
              <a:t>Dass wir Buchstaben lernen</a:t>
            </a:r>
          </a:p>
          <a:p>
            <a:pPr marL="285750" lvl="0" indent="-285750">
              <a:buFont typeface="Arial" panose="020B0604020202020204" pitchFamily="34" charset="0"/>
              <a:buChar char="•"/>
            </a:pPr>
            <a:r>
              <a:rPr lang="de-DE" dirty="0">
                <a:solidFill>
                  <a:srgbClr val="080100"/>
                </a:solidFill>
              </a:rPr>
              <a:t>Die 3 malen</a:t>
            </a:r>
          </a:p>
          <a:p>
            <a:endParaRPr lang="de-DE" b="1" dirty="0">
              <a:solidFill>
                <a:srgbClr val="080100"/>
              </a:solidFill>
            </a:endParaRPr>
          </a:p>
        </p:txBody>
      </p:sp>
    </p:spTree>
    <p:extLst>
      <p:ext uri="{BB962C8B-B14F-4D97-AF65-F5344CB8AC3E}">
        <p14:creationId xmlns:p14="http://schemas.microsoft.com/office/powerpoint/2010/main" val="19623373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34AA4C6-BA7F-40BC-AD51-EFDDDBEA5A84}"/>
              </a:ext>
            </a:extLst>
          </p:cNvPr>
          <p:cNvSpPr>
            <a:spLocks noGrp="1"/>
          </p:cNvSpPr>
          <p:nvPr>
            <p:ph type="title"/>
          </p:nvPr>
        </p:nvSpPr>
        <p:spPr/>
        <p:txBody>
          <a:bodyPr rtlCol="0"/>
          <a:lstStyle/>
          <a:p>
            <a:pPr rtl="0"/>
            <a:r>
              <a:rPr lang="de-DE" dirty="0"/>
              <a:t>Vielen Dank!</a:t>
            </a:r>
          </a:p>
        </p:txBody>
      </p:sp>
      <p:sp>
        <p:nvSpPr>
          <p:cNvPr id="11" name="Textplatzhalter 10"/>
          <p:cNvSpPr>
            <a:spLocks noGrp="1"/>
          </p:cNvSpPr>
          <p:nvPr>
            <p:ph type="body" sz="quarter" idx="13"/>
          </p:nvPr>
        </p:nvSpPr>
        <p:spPr>
          <a:xfrm>
            <a:off x="808990" y="2369713"/>
            <a:ext cx="3913188" cy="3272397"/>
          </a:xfrm>
        </p:spPr>
        <p:txBody>
          <a:bodyPr/>
          <a:lstStyle/>
          <a:p>
            <a:pPr marL="0" indent="0">
              <a:buNone/>
            </a:pPr>
            <a:r>
              <a:rPr lang="de-DE" dirty="0" smtClean="0">
                <a:solidFill>
                  <a:srgbClr val="080100"/>
                </a:solidFill>
              </a:rPr>
              <a:t>Wir hoffen, dass wir Ihnen einen guten Eindruck in unsere Schule und in unsere Arbeitsweisen geben konnten.</a:t>
            </a:r>
          </a:p>
          <a:p>
            <a:pPr marL="0" indent="0">
              <a:buNone/>
            </a:pPr>
            <a:endParaRPr lang="de-DE" dirty="0">
              <a:solidFill>
                <a:srgbClr val="080100"/>
              </a:solidFill>
            </a:endParaRPr>
          </a:p>
          <a:p>
            <a:pPr marL="0" indent="0">
              <a:buNone/>
            </a:pPr>
            <a:r>
              <a:rPr lang="de-DE" dirty="0" smtClean="0">
                <a:solidFill>
                  <a:srgbClr val="080100"/>
                </a:solidFill>
              </a:rPr>
              <a:t>Wir freuen uns auf ein persönliches Kennenlernen im November.</a:t>
            </a:r>
          </a:p>
          <a:p>
            <a:pPr marL="0" indent="0">
              <a:buNone/>
            </a:pPr>
            <a:endParaRPr lang="de-DE" dirty="0">
              <a:solidFill>
                <a:srgbClr val="080100"/>
              </a:solidFill>
            </a:endParaRPr>
          </a:p>
          <a:p>
            <a:pPr marL="0" indent="0">
              <a:buNone/>
            </a:pPr>
            <a:r>
              <a:rPr lang="de-DE" dirty="0" smtClean="0">
                <a:solidFill>
                  <a:srgbClr val="080100"/>
                </a:solidFill>
              </a:rPr>
              <a:t>Über unsere </a:t>
            </a:r>
            <a:r>
              <a:rPr lang="de-DE" b="1" dirty="0" smtClean="0">
                <a:solidFill>
                  <a:srgbClr val="080100"/>
                </a:solidFill>
              </a:rPr>
              <a:t>Homepage „Aktuelles“ </a:t>
            </a:r>
            <a:r>
              <a:rPr lang="de-DE" dirty="0" smtClean="0">
                <a:solidFill>
                  <a:srgbClr val="080100"/>
                </a:solidFill>
              </a:rPr>
              <a:t>erhalten Sie weitere Informationen zu unseren Anmeldeformalitäten und Sie können einen Onlinetermin für sich blocken.</a:t>
            </a:r>
          </a:p>
          <a:p>
            <a:endParaRPr lang="de-DE" dirty="0">
              <a:solidFill>
                <a:srgbClr val="080100"/>
              </a:solidFill>
            </a:endParaRPr>
          </a:p>
        </p:txBody>
      </p:sp>
      <p:pic>
        <p:nvPicPr>
          <p:cNvPr id="8" name="Bildplatzhalter 7"/>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
        <p:nvSpPr>
          <p:cNvPr id="12" name="Fußzeilenplatzhalter 2">
            <a:extLst>
              <a:ext uri="{FF2B5EF4-FFF2-40B4-BE49-F238E27FC236}">
                <a16:creationId xmlns:a16="http://schemas.microsoft.com/office/drawing/2014/main" xmlns="" id="{E6ED2A0C-51B7-4C46-8FCB-2E66B0949EA3}"/>
              </a:ext>
            </a:extLst>
          </p:cNvPr>
          <p:cNvSpPr>
            <a:spLocks noGrp="1"/>
          </p:cNvSpPr>
          <p:nvPr>
            <p:ph type="ftr" sz="quarter" idx="11"/>
          </p:nvPr>
        </p:nvSpPr>
        <p:spPr>
          <a:xfrm>
            <a:off x="3963519" y="6006424"/>
            <a:ext cx="4317598" cy="365125"/>
          </a:xfrm>
        </p:spPr>
        <p:txBody>
          <a:bodyPr rtlCol="0"/>
          <a:lstStyle/>
          <a:p>
            <a:pPr rtl="0"/>
            <a:r>
              <a:rPr lang="de-DE" dirty="0" smtClean="0"/>
              <a:t>www.hanschristianandersengrundschule.de</a:t>
            </a:r>
            <a:endParaRPr lang="de-DE" dirty="0"/>
          </a:p>
        </p:txBody>
      </p:sp>
    </p:spTree>
    <p:extLst>
      <p:ext uri="{BB962C8B-B14F-4D97-AF65-F5344CB8AC3E}">
        <p14:creationId xmlns:p14="http://schemas.microsoft.com/office/powerpoint/2010/main" val="1923331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rtl="0"/>
            <a:fld id="{98C0CDE5-970C-4CC4-BF43-0DA127E73E82}" type="slidenum">
              <a:rPr lang="de-DE" noProof="0" smtClean="0"/>
              <a:t>5</a:t>
            </a:fld>
            <a:endParaRPr lang="de-DE" noProof="0" dirty="0"/>
          </a:p>
        </p:txBody>
      </p:sp>
      <p:sp>
        <p:nvSpPr>
          <p:cNvPr id="6" name="Titel 5"/>
          <p:cNvSpPr>
            <a:spLocks noGrp="1"/>
          </p:cNvSpPr>
          <p:nvPr>
            <p:ph type="title"/>
          </p:nvPr>
        </p:nvSpPr>
        <p:spPr/>
        <p:txBody>
          <a:bodyPr>
            <a:normAutofit/>
          </a:bodyPr>
          <a:lstStyle/>
          <a:p>
            <a:pPr algn="ctr"/>
            <a:r>
              <a:rPr lang="de-DE" dirty="0" smtClean="0"/>
              <a:t>Schulhof</a:t>
            </a:r>
            <a:endParaRPr lang="de-DE" dirty="0"/>
          </a:p>
        </p:txBody>
      </p:sp>
      <p:sp>
        <p:nvSpPr>
          <p:cNvPr id="13" name="Textfeld 12"/>
          <p:cNvSpPr txBox="1"/>
          <p:nvPr/>
        </p:nvSpPr>
        <p:spPr>
          <a:xfrm>
            <a:off x="5258343" y="2769676"/>
            <a:ext cx="4881093" cy="1938992"/>
          </a:xfrm>
          <a:prstGeom prst="rect">
            <a:avLst/>
          </a:prstGeom>
          <a:noFill/>
        </p:spPr>
        <p:txBody>
          <a:bodyPr wrap="square" rtlCol="0">
            <a:spAutoFit/>
          </a:bodyPr>
          <a:lstStyle/>
          <a:p>
            <a:pPr algn="ctr"/>
            <a:r>
              <a:rPr lang="de-DE" sz="2400" dirty="0" smtClean="0">
                <a:solidFill>
                  <a:srgbClr val="080100"/>
                </a:solidFill>
              </a:rPr>
              <a:t>Das ist </a:t>
            </a:r>
            <a:r>
              <a:rPr lang="de-DE" sz="2400" b="1" dirty="0" smtClean="0">
                <a:solidFill>
                  <a:srgbClr val="080100"/>
                </a:solidFill>
              </a:rPr>
              <a:t>unser Schulhof</a:t>
            </a:r>
            <a:r>
              <a:rPr lang="de-DE" sz="2400" dirty="0" smtClean="0">
                <a:solidFill>
                  <a:srgbClr val="080100"/>
                </a:solidFill>
              </a:rPr>
              <a:t> </a:t>
            </a:r>
          </a:p>
          <a:p>
            <a:pPr algn="ctr"/>
            <a:r>
              <a:rPr lang="de-DE" sz="2400" dirty="0" smtClean="0">
                <a:solidFill>
                  <a:srgbClr val="080100"/>
                </a:solidFill>
              </a:rPr>
              <a:t>und im Hintergrund sehen Sie </a:t>
            </a:r>
          </a:p>
          <a:p>
            <a:pPr algn="ctr"/>
            <a:r>
              <a:rPr lang="de-DE" sz="2400" b="1" dirty="0" smtClean="0">
                <a:solidFill>
                  <a:srgbClr val="080100"/>
                </a:solidFill>
              </a:rPr>
              <a:t>die Turnhalle</a:t>
            </a:r>
            <a:r>
              <a:rPr lang="de-DE" sz="2400" dirty="0" smtClean="0">
                <a:solidFill>
                  <a:srgbClr val="080100"/>
                </a:solidFill>
              </a:rPr>
              <a:t>. </a:t>
            </a:r>
          </a:p>
          <a:p>
            <a:pPr algn="ctr"/>
            <a:r>
              <a:rPr lang="de-DE" sz="2400" b="1" dirty="0" smtClean="0">
                <a:solidFill>
                  <a:srgbClr val="080100"/>
                </a:solidFill>
              </a:rPr>
              <a:t>Unser Sportplatz</a:t>
            </a:r>
            <a:r>
              <a:rPr lang="de-DE" sz="2400" dirty="0" smtClean="0">
                <a:solidFill>
                  <a:srgbClr val="080100"/>
                </a:solidFill>
              </a:rPr>
              <a:t> grenzt direkt an den Schulhof an.</a:t>
            </a:r>
            <a:endParaRPr lang="de-DE" sz="2400" dirty="0">
              <a:solidFill>
                <a:srgbClr val="080100"/>
              </a:solidFill>
            </a:endParaRPr>
          </a:p>
        </p:txBody>
      </p:sp>
      <p:pic>
        <p:nvPicPr>
          <p:cNvPr id="8" name="Grafik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892" y="2479172"/>
            <a:ext cx="4480002" cy="2520000"/>
          </a:xfrm>
          <a:prstGeom prst="rect">
            <a:avLst/>
          </a:prstGeom>
        </p:spPr>
      </p:pic>
      <p:sp>
        <p:nvSpPr>
          <p:cNvPr id="11" name="Inhaltsplatzhalter 10"/>
          <p:cNvSpPr>
            <a:spLocks noGrp="1"/>
          </p:cNvSpPr>
          <p:nvPr>
            <p:ph sz="half" idx="2"/>
          </p:nvPr>
        </p:nvSpPr>
        <p:spPr/>
        <p:txBody>
          <a:bodyPr/>
          <a:lstStyle/>
          <a:p>
            <a:endParaRPr lang="de-DE"/>
          </a:p>
        </p:txBody>
      </p:sp>
    </p:spTree>
    <p:extLst>
      <p:ext uri="{BB962C8B-B14F-4D97-AF65-F5344CB8AC3E}">
        <p14:creationId xmlns:p14="http://schemas.microsoft.com/office/powerpoint/2010/main" val="1494715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rtl="0"/>
            <a:fld id="{98C0CDE5-970C-4CC4-BF43-0DA127E73E82}" type="slidenum">
              <a:rPr lang="de-DE" noProof="0" smtClean="0"/>
              <a:t>6</a:t>
            </a:fld>
            <a:endParaRPr lang="de-DE" noProof="0" dirty="0"/>
          </a:p>
        </p:txBody>
      </p:sp>
      <p:sp>
        <p:nvSpPr>
          <p:cNvPr id="6" name="Titel 5"/>
          <p:cNvSpPr>
            <a:spLocks noGrp="1"/>
          </p:cNvSpPr>
          <p:nvPr>
            <p:ph type="title"/>
          </p:nvPr>
        </p:nvSpPr>
        <p:spPr/>
        <p:txBody>
          <a:bodyPr>
            <a:normAutofit/>
          </a:bodyPr>
          <a:lstStyle/>
          <a:p>
            <a:pPr algn="ctr"/>
            <a:r>
              <a:rPr lang="de-DE" dirty="0" smtClean="0"/>
              <a:t>Schulhof</a:t>
            </a:r>
            <a:endParaRPr lang="de-DE" dirty="0"/>
          </a:p>
        </p:txBody>
      </p:sp>
      <p:sp>
        <p:nvSpPr>
          <p:cNvPr id="13" name="Textfeld 12"/>
          <p:cNvSpPr txBox="1"/>
          <p:nvPr/>
        </p:nvSpPr>
        <p:spPr>
          <a:xfrm>
            <a:off x="5258343" y="2769676"/>
            <a:ext cx="4881093" cy="1938992"/>
          </a:xfrm>
          <a:prstGeom prst="rect">
            <a:avLst/>
          </a:prstGeom>
          <a:noFill/>
        </p:spPr>
        <p:txBody>
          <a:bodyPr wrap="square" rtlCol="0">
            <a:spAutoFit/>
          </a:bodyPr>
          <a:lstStyle/>
          <a:p>
            <a:pPr algn="ctr"/>
            <a:r>
              <a:rPr lang="de-DE" sz="2400" dirty="0" smtClean="0">
                <a:solidFill>
                  <a:srgbClr val="080100"/>
                </a:solidFill>
              </a:rPr>
              <a:t>Das ist </a:t>
            </a:r>
            <a:r>
              <a:rPr lang="de-DE" sz="2400" b="1" dirty="0" smtClean="0">
                <a:solidFill>
                  <a:srgbClr val="080100"/>
                </a:solidFill>
              </a:rPr>
              <a:t>unser Schulhof</a:t>
            </a:r>
            <a:r>
              <a:rPr lang="de-DE" sz="2400" dirty="0" smtClean="0">
                <a:solidFill>
                  <a:srgbClr val="080100"/>
                </a:solidFill>
              </a:rPr>
              <a:t> </a:t>
            </a:r>
          </a:p>
          <a:p>
            <a:pPr algn="ctr"/>
            <a:r>
              <a:rPr lang="de-DE" sz="2400" dirty="0" smtClean="0">
                <a:solidFill>
                  <a:srgbClr val="080100"/>
                </a:solidFill>
              </a:rPr>
              <a:t>und im Hintergrund sehen Sie </a:t>
            </a:r>
          </a:p>
          <a:p>
            <a:pPr algn="ctr"/>
            <a:r>
              <a:rPr lang="de-DE" sz="2400" b="1" dirty="0" smtClean="0">
                <a:solidFill>
                  <a:srgbClr val="080100"/>
                </a:solidFill>
              </a:rPr>
              <a:t>die Turnhalle</a:t>
            </a:r>
            <a:r>
              <a:rPr lang="de-DE" sz="2400" dirty="0" smtClean="0">
                <a:solidFill>
                  <a:srgbClr val="080100"/>
                </a:solidFill>
              </a:rPr>
              <a:t>. </a:t>
            </a:r>
          </a:p>
          <a:p>
            <a:pPr algn="ctr"/>
            <a:r>
              <a:rPr lang="de-DE" sz="2400" b="1" dirty="0" smtClean="0">
                <a:solidFill>
                  <a:srgbClr val="080100"/>
                </a:solidFill>
              </a:rPr>
              <a:t>Unser Sportplatz</a:t>
            </a:r>
            <a:r>
              <a:rPr lang="de-DE" sz="2400" dirty="0" smtClean="0">
                <a:solidFill>
                  <a:srgbClr val="080100"/>
                </a:solidFill>
              </a:rPr>
              <a:t> grenzt direkt an den Schulhof an.</a:t>
            </a:r>
            <a:endParaRPr lang="de-DE" sz="2400" dirty="0">
              <a:solidFill>
                <a:srgbClr val="080100"/>
              </a:solidFill>
            </a:endParaRPr>
          </a:p>
        </p:txBody>
      </p:sp>
      <p:pic>
        <p:nvPicPr>
          <p:cNvPr id="5" name="Inhaltsplatzhalter 4"/>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7009223" y="5068142"/>
            <a:ext cx="2559999" cy="1440000"/>
          </a:xfrm>
        </p:spPr>
      </p:pic>
      <p:pic>
        <p:nvPicPr>
          <p:cNvPr id="8" name="Grafik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892" y="2479172"/>
            <a:ext cx="4480002" cy="2520000"/>
          </a:xfrm>
          <a:prstGeom prst="rect">
            <a:avLst/>
          </a:prstGeom>
        </p:spPr>
      </p:pic>
      <p:pic>
        <p:nvPicPr>
          <p:cNvPr id="9" name="Grafik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9436" y="791114"/>
            <a:ext cx="2560000" cy="1440000"/>
          </a:xfrm>
          <a:prstGeom prst="rect">
            <a:avLst/>
          </a:prstGeom>
        </p:spPr>
      </p:pic>
    </p:spTree>
    <p:extLst>
      <p:ext uri="{BB962C8B-B14F-4D97-AF65-F5344CB8AC3E}">
        <p14:creationId xmlns:p14="http://schemas.microsoft.com/office/powerpoint/2010/main" val="31005573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rtl="0"/>
            <a:fld id="{98C0CDE5-970C-4CC4-BF43-0DA127E73E82}" type="slidenum">
              <a:rPr lang="de-DE" noProof="0" smtClean="0"/>
              <a:t>7</a:t>
            </a:fld>
            <a:endParaRPr lang="de-DE" noProof="0" dirty="0"/>
          </a:p>
        </p:txBody>
      </p:sp>
      <p:sp>
        <p:nvSpPr>
          <p:cNvPr id="6" name="Titel 5"/>
          <p:cNvSpPr>
            <a:spLocks noGrp="1"/>
          </p:cNvSpPr>
          <p:nvPr>
            <p:ph type="title"/>
          </p:nvPr>
        </p:nvSpPr>
        <p:spPr/>
        <p:txBody>
          <a:bodyPr>
            <a:normAutofit/>
          </a:bodyPr>
          <a:lstStyle/>
          <a:p>
            <a:pPr algn="ctr"/>
            <a:r>
              <a:rPr lang="de-DE" dirty="0" smtClean="0"/>
              <a:t>Schulhof</a:t>
            </a:r>
            <a:endParaRPr lang="de-DE" dirty="0"/>
          </a:p>
        </p:txBody>
      </p:sp>
      <p:sp>
        <p:nvSpPr>
          <p:cNvPr id="13" name="Textfeld 12"/>
          <p:cNvSpPr txBox="1"/>
          <p:nvPr/>
        </p:nvSpPr>
        <p:spPr>
          <a:xfrm>
            <a:off x="7074649" y="2426097"/>
            <a:ext cx="4881093" cy="2677656"/>
          </a:xfrm>
          <a:prstGeom prst="rect">
            <a:avLst/>
          </a:prstGeom>
          <a:noFill/>
        </p:spPr>
        <p:txBody>
          <a:bodyPr wrap="square" rtlCol="0">
            <a:spAutoFit/>
          </a:bodyPr>
          <a:lstStyle/>
          <a:p>
            <a:pPr algn="ctr"/>
            <a:r>
              <a:rPr lang="de-DE" sz="2400" dirty="0" smtClean="0">
                <a:solidFill>
                  <a:srgbClr val="080100"/>
                </a:solidFill>
              </a:rPr>
              <a:t>Unsere Schule bietet </a:t>
            </a:r>
          </a:p>
          <a:p>
            <a:pPr algn="ctr"/>
            <a:r>
              <a:rPr lang="de-DE" sz="2400" dirty="0" smtClean="0">
                <a:solidFill>
                  <a:srgbClr val="080100"/>
                </a:solidFill>
              </a:rPr>
              <a:t>viel Platz zum Spielen </a:t>
            </a:r>
          </a:p>
          <a:p>
            <a:pPr algn="ctr"/>
            <a:r>
              <a:rPr lang="de-DE" sz="2400" dirty="0" smtClean="0">
                <a:solidFill>
                  <a:srgbClr val="080100"/>
                </a:solidFill>
              </a:rPr>
              <a:t>und auch für den Rückzug. </a:t>
            </a:r>
          </a:p>
          <a:p>
            <a:pPr algn="ctr"/>
            <a:r>
              <a:rPr lang="de-DE" sz="2400" dirty="0" smtClean="0">
                <a:solidFill>
                  <a:srgbClr val="080100"/>
                </a:solidFill>
              </a:rPr>
              <a:t>Hier sehen Sie </a:t>
            </a:r>
          </a:p>
          <a:p>
            <a:pPr algn="ctr"/>
            <a:r>
              <a:rPr lang="de-DE" sz="2400" dirty="0" smtClean="0">
                <a:solidFill>
                  <a:srgbClr val="080100"/>
                </a:solidFill>
              </a:rPr>
              <a:t>unseren </a:t>
            </a:r>
            <a:r>
              <a:rPr lang="de-DE" sz="2400" b="1" dirty="0" smtClean="0">
                <a:solidFill>
                  <a:srgbClr val="080100"/>
                </a:solidFill>
              </a:rPr>
              <a:t>Ruhebereich</a:t>
            </a:r>
            <a:r>
              <a:rPr lang="de-DE" sz="2400" dirty="0" smtClean="0">
                <a:solidFill>
                  <a:srgbClr val="080100"/>
                </a:solidFill>
              </a:rPr>
              <a:t>, </a:t>
            </a:r>
          </a:p>
          <a:p>
            <a:pPr algn="ctr"/>
            <a:r>
              <a:rPr lang="de-DE" sz="2400" dirty="0" smtClean="0">
                <a:solidFill>
                  <a:srgbClr val="080100"/>
                </a:solidFill>
              </a:rPr>
              <a:t>wo man sich hinsetzen </a:t>
            </a:r>
          </a:p>
          <a:p>
            <a:pPr algn="ctr"/>
            <a:r>
              <a:rPr lang="de-DE" sz="2400" dirty="0" smtClean="0">
                <a:solidFill>
                  <a:srgbClr val="080100"/>
                </a:solidFill>
              </a:rPr>
              <a:t>und verschnaufen kann.</a:t>
            </a:r>
          </a:p>
        </p:txBody>
      </p:sp>
      <p:pic>
        <p:nvPicPr>
          <p:cNvPr id="5" name="Inhaltsplatzhalter 4"/>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1262504" y="2292439"/>
            <a:ext cx="5807974" cy="3266986"/>
          </a:xfrm>
        </p:spPr>
      </p:pic>
    </p:spTree>
    <p:extLst>
      <p:ext uri="{BB962C8B-B14F-4D97-AF65-F5344CB8AC3E}">
        <p14:creationId xmlns:p14="http://schemas.microsoft.com/office/powerpoint/2010/main" val="22357840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rtl="0"/>
            <a:fld id="{98C0CDE5-970C-4CC4-BF43-0DA127E73E82}" type="slidenum">
              <a:rPr lang="de-DE" noProof="0" smtClean="0"/>
              <a:t>8</a:t>
            </a:fld>
            <a:endParaRPr lang="de-DE" noProof="0" dirty="0"/>
          </a:p>
        </p:txBody>
      </p:sp>
      <p:sp>
        <p:nvSpPr>
          <p:cNvPr id="6" name="Titel 5"/>
          <p:cNvSpPr>
            <a:spLocks noGrp="1"/>
          </p:cNvSpPr>
          <p:nvPr>
            <p:ph type="title"/>
          </p:nvPr>
        </p:nvSpPr>
        <p:spPr/>
        <p:txBody>
          <a:bodyPr>
            <a:normAutofit/>
          </a:bodyPr>
          <a:lstStyle/>
          <a:p>
            <a:pPr algn="ctr"/>
            <a:r>
              <a:rPr lang="de-DE" dirty="0" smtClean="0"/>
              <a:t>Aula</a:t>
            </a:r>
            <a:endParaRPr lang="de-DE" dirty="0"/>
          </a:p>
        </p:txBody>
      </p:sp>
      <p:sp>
        <p:nvSpPr>
          <p:cNvPr id="13" name="Textfeld 12"/>
          <p:cNvSpPr txBox="1"/>
          <p:nvPr/>
        </p:nvSpPr>
        <p:spPr>
          <a:xfrm>
            <a:off x="6855708" y="3095798"/>
            <a:ext cx="4881093" cy="1200329"/>
          </a:xfrm>
          <a:prstGeom prst="rect">
            <a:avLst/>
          </a:prstGeom>
          <a:noFill/>
        </p:spPr>
        <p:txBody>
          <a:bodyPr wrap="square" rtlCol="0">
            <a:spAutoFit/>
          </a:bodyPr>
          <a:lstStyle/>
          <a:p>
            <a:pPr algn="ctr"/>
            <a:r>
              <a:rPr lang="de-DE" sz="2400" b="1" dirty="0" smtClean="0">
                <a:solidFill>
                  <a:srgbClr val="080100"/>
                </a:solidFill>
              </a:rPr>
              <a:t>In der Aula </a:t>
            </a:r>
          </a:p>
          <a:p>
            <a:pPr algn="ctr"/>
            <a:r>
              <a:rPr lang="de-DE" sz="2400" dirty="0" smtClean="0">
                <a:solidFill>
                  <a:srgbClr val="080100"/>
                </a:solidFill>
              </a:rPr>
              <a:t>treffen wir uns gerne </a:t>
            </a:r>
          </a:p>
          <a:p>
            <a:pPr algn="ctr"/>
            <a:r>
              <a:rPr lang="de-DE" sz="2400" dirty="0" smtClean="0">
                <a:solidFill>
                  <a:srgbClr val="080100"/>
                </a:solidFill>
              </a:rPr>
              <a:t>zu Festen und Feiern.</a:t>
            </a:r>
          </a:p>
        </p:txBody>
      </p:sp>
      <p:pic>
        <p:nvPicPr>
          <p:cNvPr id="3" name="Inhaltsplatzhalter 2"/>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92803" y="2333625"/>
            <a:ext cx="5759999" cy="3240000"/>
          </a:xfrm>
        </p:spPr>
      </p:pic>
    </p:spTree>
    <p:extLst>
      <p:ext uri="{BB962C8B-B14F-4D97-AF65-F5344CB8AC3E}">
        <p14:creationId xmlns:p14="http://schemas.microsoft.com/office/powerpoint/2010/main" val="14588978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D1A9F9A-7914-429C-8B48-A81473A57190}"/>
              </a:ext>
            </a:extLst>
          </p:cNvPr>
          <p:cNvSpPr>
            <a:spLocks noGrp="1"/>
          </p:cNvSpPr>
          <p:nvPr>
            <p:ph type="title"/>
          </p:nvPr>
        </p:nvSpPr>
        <p:spPr>
          <a:xfrm rot="-360000">
            <a:off x="374772" y="1003756"/>
            <a:ext cx="4065084" cy="700842"/>
          </a:xfrm>
        </p:spPr>
        <p:txBody>
          <a:bodyPr rtlCol="0">
            <a:normAutofit fontScale="90000"/>
          </a:bodyPr>
          <a:lstStyle/>
          <a:p>
            <a:pPr algn="ctr" rtl="0"/>
            <a:r>
              <a:rPr lang="de-DE" dirty="0" smtClean="0"/>
              <a:t>Wichtige Fakten</a:t>
            </a:r>
            <a:endParaRPr lang="de-DE" dirty="0"/>
          </a:p>
        </p:txBody>
      </p:sp>
      <p:sp>
        <p:nvSpPr>
          <p:cNvPr id="9" name="Foliennummernplatzhalter 8">
            <a:extLst>
              <a:ext uri="{FF2B5EF4-FFF2-40B4-BE49-F238E27FC236}">
                <a16:creationId xmlns:a16="http://schemas.microsoft.com/office/drawing/2014/main" xmlns="" id="{F759139A-0794-42B5-84C4-5E9E21B10D1E}"/>
              </a:ext>
            </a:extLst>
          </p:cNvPr>
          <p:cNvSpPr>
            <a:spLocks noGrp="1"/>
          </p:cNvSpPr>
          <p:nvPr>
            <p:ph type="sldNum" sz="quarter" idx="12"/>
          </p:nvPr>
        </p:nvSpPr>
        <p:spPr/>
        <p:txBody>
          <a:bodyPr rtlCol="0"/>
          <a:lstStyle/>
          <a:p>
            <a:pPr rtl="0"/>
            <a:fld id="{98C0CDE5-970C-4CC4-BF43-0DA127E73E82}" type="slidenum">
              <a:rPr lang="de-DE" smtClean="0"/>
              <a:pPr rtl="0"/>
              <a:t>9</a:t>
            </a:fld>
            <a:endParaRPr lang="de-DE"/>
          </a:p>
        </p:txBody>
      </p:sp>
      <p:pic>
        <p:nvPicPr>
          <p:cNvPr id="4" name="Bildplatzhalter 3"/>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3327120" y="999281"/>
            <a:ext cx="8028000" cy="5484279"/>
          </a:xfrm>
        </p:spPr>
      </p:pic>
    </p:spTree>
    <p:extLst>
      <p:ext uri="{BB962C8B-B14F-4D97-AF65-F5344CB8AC3E}">
        <p14:creationId xmlns:p14="http://schemas.microsoft.com/office/powerpoint/2010/main" val="2439947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478487_TF66931380" id="{0E288AE8-CDD4-4BB6-B10D-AAE3B6EA5A50}" vid="{FE330AAB-4D02-4DD2-AF9A-3F23B2C27D3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F2E390-9EA7-455D-AC1E-A444746248A2}">
  <ds:schemaRefs>
    <ds:schemaRef ds:uri="http://purl.org/dc/elements/1.1/"/>
    <ds:schemaRef ds:uri="http://schemas.microsoft.com/office/2006/metadata/properties"/>
    <ds:schemaRef ds:uri="http://schemas.microsoft.com/office/2006/documentManagement/types"/>
    <ds:schemaRef ds:uri="http://purl.org/dc/terms/"/>
    <ds:schemaRef ds:uri="16c05727-aa75-4e4a-9b5f-8a80a1165891"/>
    <ds:schemaRef ds:uri="http://purl.org/dc/dcmitype/"/>
    <ds:schemaRef ds:uri="http://schemas.microsoft.com/office/infopath/2007/PartnerControls"/>
    <ds:schemaRef ds:uri="http://schemas.openxmlformats.org/package/2006/metadata/core-properties"/>
    <ds:schemaRef ds:uri="71af3243-3dd4-4a8d-8c0d-dd76da1f02a5"/>
    <ds:schemaRef ds:uri="http://www.w3.org/XML/1998/namespace"/>
  </ds:schemaRefs>
</ds:datastoreItem>
</file>

<file path=customXml/itemProps2.xml><?xml version="1.0" encoding="utf-8"?>
<ds:datastoreItem xmlns:ds="http://schemas.openxmlformats.org/officeDocument/2006/customXml" ds:itemID="{ECE4DFFA-4044-499B-B253-CECDC4E80F81}">
  <ds:schemaRefs>
    <ds:schemaRef ds:uri="http://schemas.microsoft.com/sharepoint/v3/contenttype/forms"/>
  </ds:schemaRefs>
</ds:datastoreItem>
</file>

<file path=customXml/itemProps3.xml><?xml version="1.0" encoding="utf-8"?>
<ds:datastoreItem xmlns:ds="http://schemas.openxmlformats.org/officeDocument/2006/customXml" ds:itemID="{73EDE487-EF5C-4E3A-89EA-C4A4C06ADA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Präsentation für die Grundschule</Template>
  <TotalTime>0</TotalTime>
  <Words>1718</Words>
  <Application>Microsoft Office PowerPoint</Application>
  <PresentationFormat>Breitbild</PresentationFormat>
  <Paragraphs>317</Paragraphs>
  <Slides>41</Slides>
  <Notes>33</Notes>
  <HiddenSlides>0</HiddenSlides>
  <MMClips>2</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41</vt:i4>
      </vt:variant>
    </vt:vector>
  </HeadingPairs>
  <TitlesOfParts>
    <vt:vector size="46" baseType="lpstr">
      <vt:lpstr>Arial</vt:lpstr>
      <vt:lpstr>Calibri</vt:lpstr>
      <vt:lpstr>Comic Sans MS</vt:lpstr>
      <vt:lpstr>Franklin Gothic Book</vt:lpstr>
      <vt:lpstr>Office-Design</vt:lpstr>
      <vt:lpstr>Unsere Schule</vt:lpstr>
      <vt:lpstr>Herzlich Willkommen</vt:lpstr>
      <vt:lpstr>Unser Team</vt:lpstr>
      <vt:lpstr>Klassenräume</vt:lpstr>
      <vt:lpstr>Schulhof</vt:lpstr>
      <vt:lpstr>Schulhof</vt:lpstr>
      <vt:lpstr>Schulhof</vt:lpstr>
      <vt:lpstr>Aula</vt:lpstr>
      <vt:lpstr>Wichtige Fakten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Schulprogramm</vt:lpstr>
      <vt:lpstr>Schulprogramm</vt:lpstr>
      <vt:lpstr>Schulprogramm</vt:lpstr>
      <vt:lpstr>Schulprogramm</vt:lpstr>
      <vt:lpstr>Anfangsunterricht</vt:lpstr>
      <vt:lpstr>Offener Anfang</vt:lpstr>
      <vt:lpstr>Rhythmisierung</vt:lpstr>
      <vt:lpstr>Mathematik</vt:lpstr>
      <vt:lpstr>Deutsch</vt:lpstr>
      <vt:lpstr>Differenzierung durch das Drehtürmodell</vt:lpstr>
      <vt:lpstr>Methodentraining</vt:lpstr>
      <vt:lpstr>Methodentraining</vt:lpstr>
      <vt:lpstr>Methodentraining</vt:lpstr>
      <vt:lpstr>Methodentraining</vt:lpstr>
      <vt:lpstr>Soziales Lernen</vt:lpstr>
      <vt:lpstr>Arbeitsgemeinschaften</vt:lpstr>
      <vt:lpstr>Medienerziehung</vt:lpstr>
      <vt:lpstr>Medienerziehung</vt:lpstr>
      <vt:lpstr>Medienerziehung</vt:lpstr>
      <vt:lpstr>Schulhund</vt:lpstr>
      <vt:lpstr>Übermittagsbetreuung  ÜMI</vt:lpstr>
      <vt:lpstr>Übermittagsbetreuung  ÜMI</vt:lpstr>
      <vt:lpstr>Wichtige Hinweise zur Anmeldung</vt:lpstr>
      <vt:lpstr>Für unsere neuen Erstklässler</vt:lpstr>
      <vt:lpstr>Vielen Dank!</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2020-09-07T17:09:20Z</dcterms:created>
  <dcterms:modified xsi:type="dcterms:W3CDTF">2021-09-23T06:51:36Z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